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309" r:id="rId5"/>
    <p:sldId id="266" r:id="rId6"/>
    <p:sldId id="291" r:id="rId7"/>
    <p:sldId id="301" r:id="rId8"/>
    <p:sldId id="310" r:id="rId9"/>
    <p:sldId id="303" r:id="rId10"/>
    <p:sldId id="308" r:id="rId11"/>
    <p:sldId id="312" r:id="rId12"/>
    <p:sldId id="283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1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FFE3-49AE-4AFA-98A8-81E90BC30E87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0804-E239-4165-A164-A9EB3F2D8D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91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FFE3-49AE-4AFA-98A8-81E90BC30E87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0804-E239-4165-A164-A9EB3F2D8D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03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FFE3-49AE-4AFA-98A8-81E90BC30E87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0804-E239-4165-A164-A9EB3F2D8D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98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FFE3-49AE-4AFA-98A8-81E90BC30E87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0804-E239-4165-A164-A9EB3F2D8D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03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FFE3-49AE-4AFA-98A8-81E90BC30E87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0804-E239-4165-A164-A9EB3F2D8D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65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FFE3-49AE-4AFA-98A8-81E90BC30E87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0804-E239-4165-A164-A9EB3F2D8D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40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FFE3-49AE-4AFA-98A8-81E90BC30E87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0804-E239-4165-A164-A9EB3F2D8D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54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FFE3-49AE-4AFA-98A8-81E90BC30E87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0804-E239-4165-A164-A9EB3F2D8D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0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FFE3-49AE-4AFA-98A8-81E90BC30E87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0804-E239-4165-A164-A9EB3F2D8D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39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FFE3-49AE-4AFA-98A8-81E90BC30E87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0804-E239-4165-A164-A9EB3F2D8D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93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FFE3-49AE-4AFA-98A8-81E90BC30E87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0804-E239-4165-A164-A9EB3F2D8D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96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7FFE3-49AE-4AFA-98A8-81E90BC30E87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00804-E239-4165-A164-A9EB3F2D8D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56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ação da ima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-1"/>
            <a:ext cx="2147309" cy="119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1ED8705-3BA9-4AC1-AE8C-F54E77AAAF6B}"/>
              </a:ext>
            </a:extLst>
          </p:cNvPr>
          <p:cNvSpPr txBox="1"/>
          <p:nvPr/>
        </p:nvSpPr>
        <p:spPr>
          <a:xfrm>
            <a:off x="1179443" y="1046922"/>
            <a:ext cx="7964557" cy="4812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xibição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DATA: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19/04/2021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ANO: 1º ano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COMPONENTE: GEOGRAFIA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Nº da UNIDADE : 3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Nº da AULA: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Professora:</a:t>
            </a:r>
            <a:r>
              <a:rPr lang="pt-BR" sz="1800" baseline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ARIADNE ANTUNES DA SILVA 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83282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38200" y="1825625"/>
            <a:ext cx="10688392" cy="3647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803A119-BBB3-4D26-A649-0895332A2FC3}"/>
              </a:ext>
            </a:extLst>
          </p:cNvPr>
          <p:cNvSpPr txBox="1">
            <a:spLocks/>
          </p:cNvSpPr>
          <p:nvPr/>
        </p:nvSpPr>
        <p:spPr>
          <a:xfrm>
            <a:off x="1827238" y="910336"/>
            <a:ext cx="8918713" cy="1006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448318" y="708561"/>
            <a:ext cx="5229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803A119-BBB3-4D26-A649-0895332A2FC3}"/>
              </a:ext>
            </a:extLst>
          </p:cNvPr>
          <p:cNvSpPr txBox="1">
            <a:spLocks/>
          </p:cNvSpPr>
          <p:nvPr/>
        </p:nvSpPr>
        <p:spPr>
          <a:xfrm>
            <a:off x="1723039" y="910336"/>
            <a:ext cx="8918713" cy="1006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O QUE APRENDEMOS?</a:t>
            </a:r>
          </a:p>
          <a:p>
            <a:pPr algn="ctr"/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05466" y="1612428"/>
            <a:ext cx="1072112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BRINCAR É DIVERTIDO;  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EXISTEM VÁRIOS LUGARES EM QUE PODEMOS BRINCAR;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BRINCAR FAZ BEM À SAÚDE.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2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95918" y="556161"/>
            <a:ext cx="5229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38200" y="1825625"/>
            <a:ext cx="10688392" cy="3647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38200" y="2280029"/>
            <a:ext cx="10515600" cy="2410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RELEMBRAR DIFERENTES BRINCADEIRAS E BRINQUEDOS COMPARTILHADAS POR DIFERENTES GRUPOS;</a:t>
            </a:r>
          </a:p>
          <a:p>
            <a:pPr marL="285750" lvl="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IDENTIFICAR DIFERENTES LOCAIS ONDE AS BRINCADEIRAS PODEM SER PRATICADAS.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448318" y="708561"/>
            <a:ext cx="5229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502992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" y="-51136"/>
            <a:ext cx="12192000" cy="6857999"/>
          </a:xfr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38200" y="1825625"/>
            <a:ext cx="10688392" cy="3647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pt-BR" dirty="0"/>
          </a:p>
        </p:txBody>
      </p:sp>
      <p:pic>
        <p:nvPicPr>
          <p:cNvPr id="9" name="Imagem 8" descr="Bear Blow AKiss GIF - Bear BlowAKiss Love GIF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405" y="1703568"/>
            <a:ext cx="4919998" cy="349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61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524000" y="463232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800" dirty="0">
                <a:latin typeface="Arial" panose="020B0604020202020204" pitchFamily="34" charset="0"/>
                <a:cs typeface="Arial" panose="020B0604020202020204" pitchFamily="34" charset="0"/>
              </a:rPr>
              <a:t>GEOGRAFIA</a:t>
            </a:r>
          </a:p>
        </p:txBody>
      </p:sp>
    </p:spTree>
    <p:extLst>
      <p:ext uri="{BB962C8B-B14F-4D97-AF65-F5344CB8AC3E}">
        <p14:creationId xmlns:p14="http://schemas.microsoft.com/office/powerpoint/2010/main" val="53554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95918" y="556161"/>
            <a:ext cx="5229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38200" y="1825625"/>
            <a:ext cx="10688392" cy="3647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38200" y="2280029"/>
            <a:ext cx="10515600" cy="2410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RELEMBRAR DIFERENTES BRINCADEIRAS E BRINQUEDOS COMPARTILHADAS POR DIFERENTES GRUPOS;</a:t>
            </a:r>
          </a:p>
          <a:p>
            <a:pPr marL="285750" lvl="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IDENTIFICAR DIFERENTES LOCAIS ONDE AS BRINCADEIRAS PODEM SER PRATICADAS.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448318" y="708561"/>
            <a:ext cx="5229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7276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95918" y="556161"/>
            <a:ext cx="5229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38200" y="1825625"/>
            <a:ext cx="10688392" cy="3647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978257" y="691098"/>
            <a:ext cx="98652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BRINQUEDOS E  BRINCADEIRAS</a:t>
            </a:r>
          </a:p>
        </p:txBody>
      </p:sp>
      <p:pic>
        <p:nvPicPr>
          <p:cNvPr id="10" name="Picture 2" descr="Superação">
            <a:extLst>
              <a:ext uri="{FF2B5EF4-FFF2-40B4-BE49-F238E27FC236}">
                <a16:creationId xmlns:a16="http://schemas.microsoft.com/office/drawing/2014/main" id="{19E1EDE5-180A-48E4-9F8E-76BD0CF3B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09" y="1712286"/>
            <a:ext cx="8271129" cy="39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31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5307" y="556161"/>
            <a:ext cx="109212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38200" y="1825625"/>
            <a:ext cx="10688392" cy="3647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2502358-EF28-4453-972E-6C8589144158}"/>
              </a:ext>
            </a:extLst>
          </p:cNvPr>
          <p:cNvSpPr txBox="1">
            <a:spLocks/>
          </p:cNvSpPr>
          <p:nvPr/>
        </p:nvSpPr>
        <p:spPr>
          <a:xfrm>
            <a:off x="2580301" y="614466"/>
            <a:ext cx="7438343" cy="1152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LUGARES DE BRINCAR</a:t>
            </a:r>
          </a:p>
        </p:txBody>
      </p:sp>
      <p:pic>
        <p:nvPicPr>
          <p:cNvPr id="8" name="Imagem 7" descr="Garoto Salpicando Com A Jardinagem De Mangueira No Quintal No Verão Imagem  de Stock - Imagem de garoto, mangueira: 152592363">
            <a:extLst>
              <a:ext uri="{FF2B5EF4-FFF2-40B4-BE49-F238E27FC236}">
                <a16:creationId xmlns:a16="http://schemas.microsoft.com/office/drawing/2014/main" id="{DA1A9824-BD3A-4B47-BE62-0A12CA4F8DC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2" t="2451" r="4332" b="10668"/>
          <a:stretch/>
        </p:blipFill>
        <p:spPr bwMode="auto">
          <a:xfrm>
            <a:off x="1162318" y="1575690"/>
            <a:ext cx="1832674" cy="1710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 descr="CRIANÇA BRINCANDO NO QUARTO FAZENDO CAIXA COMO TAMBOR - MARCOS PAULINO -  YouTube">
            <a:extLst>
              <a:ext uri="{FF2B5EF4-FFF2-40B4-BE49-F238E27FC236}">
                <a16:creationId xmlns:a16="http://schemas.microsoft.com/office/drawing/2014/main" id="{4B855274-34E5-4AF4-A1BD-AF1FDCC7D7F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341" y="1575690"/>
            <a:ext cx="1885565" cy="171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Vem Brincar na Praça reúne crianças e adultos na Praça Carlos Gomes |  Notícias | Prefeitura Municipal de Campinas">
            <a:extLst>
              <a:ext uri="{FF2B5EF4-FFF2-40B4-BE49-F238E27FC236}">
                <a16:creationId xmlns:a16="http://schemas.microsoft.com/office/drawing/2014/main" id="{EDC18EFD-5A48-4A2E-B26D-882F3D8B5C0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755" y="1633702"/>
            <a:ext cx="1832673" cy="1789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Prefeitura Municipal de Macaé">
            <a:extLst>
              <a:ext uri="{FF2B5EF4-FFF2-40B4-BE49-F238E27FC236}">
                <a16:creationId xmlns:a16="http://schemas.microsoft.com/office/drawing/2014/main" id="{ABE1CE56-224E-4F10-ACCA-3F0A9605D60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277" y="1644482"/>
            <a:ext cx="1832674" cy="1789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Crianças brincando na praia de castelo de areia - Just Real Moms - Blog  para Mães">
            <a:extLst>
              <a:ext uri="{FF2B5EF4-FFF2-40B4-BE49-F238E27FC236}">
                <a16:creationId xmlns:a16="http://schemas.microsoft.com/office/drawing/2014/main" id="{7D21B7C4-43A1-418B-B267-C930DC7FF7A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18" y="3541459"/>
            <a:ext cx="1832672" cy="171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 descr="Crianças brincando na neve | Outono inverno, Inverno, Outono">
            <a:extLst>
              <a:ext uri="{FF2B5EF4-FFF2-40B4-BE49-F238E27FC236}">
                <a16:creationId xmlns:a16="http://schemas.microsoft.com/office/drawing/2014/main" id="{A0D26EB6-704E-44D8-9C99-F6E65E4CAFB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341" y="3593542"/>
            <a:ext cx="1950006" cy="171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Blog de Fotografia | Daniela Seco | Ubatuba - São Paulo">
            <a:extLst>
              <a:ext uri="{FF2B5EF4-FFF2-40B4-BE49-F238E27FC236}">
                <a16:creationId xmlns:a16="http://schemas.microsoft.com/office/drawing/2014/main" id="{99CCF4E6-E1C7-46C7-9463-7591C5773614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755" y="3565505"/>
            <a:ext cx="1832672" cy="1789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 descr="Reunião com a população vai discutir regularização do Jardim Santa Hermínia  - Prefeitura de São José dos Campos">
            <a:extLst>
              <a:ext uri="{FF2B5EF4-FFF2-40B4-BE49-F238E27FC236}">
                <a16:creationId xmlns:a16="http://schemas.microsoft.com/office/drawing/2014/main" id="{6AE4FA9D-E542-4370-B850-9AA956FD64D6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278" y="3684104"/>
            <a:ext cx="1832672" cy="1789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23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38200" y="1825625"/>
            <a:ext cx="10688392" cy="3647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803A119-BBB3-4D26-A649-0895332A2FC3}"/>
              </a:ext>
            </a:extLst>
          </p:cNvPr>
          <p:cNvSpPr txBox="1">
            <a:spLocks/>
          </p:cNvSpPr>
          <p:nvPr/>
        </p:nvSpPr>
        <p:spPr>
          <a:xfrm>
            <a:off x="1827238" y="910336"/>
            <a:ext cx="8918713" cy="1006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BRINCAR FAZ BEM À SAÚDE</a:t>
            </a:r>
          </a:p>
          <a:p>
            <a:pPr algn="ctr"/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803A119-BBB3-4D26-A649-0895332A2FC3}"/>
              </a:ext>
            </a:extLst>
          </p:cNvPr>
          <p:cNvSpPr txBox="1">
            <a:spLocks/>
          </p:cNvSpPr>
          <p:nvPr/>
        </p:nvSpPr>
        <p:spPr>
          <a:xfrm>
            <a:off x="1694826" y="1825625"/>
            <a:ext cx="4021474" cy="936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RACIOCÍNIO</a:t>
            </a: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803A119-BBB3-4D26-A649-0895332A2FC3}"/>
              </a:ext>
            </a:extLst>
          </p:cNvPr>
          <p:cNvSpPr txBox="1">
            <a:spLocks/>
          </p:cNvSpPr>
          <p:nvPr/>
        </p:nvSpPr>
        <p:spPr>
          <a:xfrm>
            <a:off x="6554500" y="1825625"/>
            <a:ext cx="4021474" cy="936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EQUILÍBRIO</a:t>
            </a: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 descr="Como aplicar os métodos de raciocínio de dedução e indução em uma redação?  | Descomplic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38" y="2670316"/>
            <a:ext cx="3758711" cy="2772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Estimular o equilíbrio pela brincadeira das crianças de 3 meses a 10 anos -  Tempojunto | Aproveitando cada minuto com seus filho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83" y="2670316"/>
            <a:ext cx="2818790" cy="2803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7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38200" y="1825625"/>
            <a:ext cx="10688392" cy="3647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803A119-BBB3-4D26-A649-0895332A2FC3}"/>
              </a:ext>
            </a:extLst>
          </p:cNvPr>
          <p:cNvSpPr txBox="1">
            <a:spLocks/>
          </p:cNvSpPr>
          <p:nvPr/>
        </p:nvSpPr>
        <p:spPr>
          <a:xfrm>
            <a:off x="1827238" y="910336"/>
            <a:ext cx="8918713" cy="1006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BRINCAR FAZ BEM À SAÚDE</a:t>
            </a:r>
          </a:p>
          <a:p>
            <a:pPr algn="ctr"/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03A119-BBB3-4D26-A649-0895332A2FC3}"/>
              </a:ext>
            </a:extLst>
          </p:cNvPr>
          <p:cNvSpPr txBox="1">
            <a:spLocks/>
          </p:cNvSpPr>
          <p:nvPr/>
        </p:nvSpPr>
        <p:spPr>
          <a:xfrm>
            <a:off x="939664" y="1690688"/>
            <a:ext cx="4527861" cy="1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pt-BR" sz="5800" dirty="0">
                <a:latin typeface="Arial" panose="020B0604020202020204" pitchFamily="34" charset="0"/>
                <a:cs typeface="Arial" panose="020B0604020202020204" pitchFamily="34" charset="0"/>
              </a:rPr>
              <a:t>COORDENAÇÃO MOTORA</a:t>
            </a: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7803A119-BBB3-4D26-A649-0895332A2FC3}"/>
              </a:ext>
            </a:extLst>
          </p:cNvPr>
          <p:cNvSpPr txBox="1">
            <a:spLocks/>
          </p:cNvSpPr>
          <p:nvPr/>
        </p:nvSpPr>
        <p:spPr>
          <a:xfrm>
            <a:off x="6747586" y="1825625"/>
            <a:ext cx="4021474" cy="942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DIVERSÃO</a:t>
            </a: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 descr="Brincadeira de coordenação motora fina para crianças de 3 anos - Tempojunto  | Aproveitando cada minuto com seus filho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50" y="3016251"/>
            <a:ext cx="3640287" cy="245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inclusão das crianças com deficiência – Lumos Juridic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830" y="2902971"/>
            <a:ext cx="3412985" cy="2670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2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38200" y="1825625"/>
            <a:ext cx="10688392" cy="3647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803A119-BBB3-4D26-A649-0895332A2FC3}"/>
              </a:ext>
            </a:extLst>
          </p:cNvPr>
          <p:cNvSpPr txBox="1">
            <a:spLocks/>
          </p:cNvSpPr>
          <p:nvPr/>
        </p:nvSpPr>
        <p:spPr>
          <a:xfrm>
            <a:off x="1827238" y="819285"/>
            <a:ext cx="8918713" cy="1006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ATIVIDADE 1</a:t>
            </a:r>
          </a:p>
          <a:p>
            <a:pPr algn="ctr"/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29803" y="1045735"/>
            <a:ext cx="10732394" cy="1566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DESENHE EM SEU CADERNO AS BRINCADEIRAS ABAIXO E REGISTRE A LETRA INICIAL DE CADA UMA.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Jogo da memória com obras de Ivan Cruz | Ivan cruz, Atividades de artes  visuais, Brincadeiras antiga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4" t="-2865" r="72237" b="52517"/>
          <a:stretch/>
        </p:blipFill>
        <p:spPr bwMode="auto">
          <a:xfrm>
            <a:off x="1335311" y="2826744"/>
            <a:ext cx="2538944" cy="24248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 descr="http://4.bp.blogspot.com/-qD1lpkKaomY/TdBmTAkBcZI/AAAAAAAADyg/N_H3kuzXfHE/s400/Jogo%2Bda%2Bmem%25C3%25B3ria%2Bobras%2Bde%2Bivan%2Bcurz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2" t="24762" r="37792" b="52405"/>
          <a:stretch/>
        </p:blipFill>
        <p:spPr bwMode="auto">
          <a:xfrm>
            <a:off x="5946473" y="2747063"/>
            <a:ext cx="2563046" cy="23553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aixa de texto 14"/>
          <p:cNvSpPr txBox="1"/>
          <p:nvPr/>
        </p:nvSpPr>
        <p:spPr>
          <a:xfrm>
            <a:off x="4098113" y="2804523"/>
            <a:ext cx="1293021" cy="16901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1" name="Caixa de texto 14"/>
          <p:cNvSpPr txBox="1"/>
          <p:nvPr/>
        </p:nvSpPr>
        <p:spPr>
          <a:xfrm>
            <a:off x="8617916" y="2871359"/>
            <a:ext cx="1293021" cy="1683227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pt-BR" sz="1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endParaRPr lang="pt-BR" sz="9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 descr="Relógios Coloridos Para Montar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012" y="4958005"/>
            <a:ext cx="997050" cy="103103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ixa de texto 14"/>
          <p:cNvSpPr txBox="1"/>
          <p:nvPr/>
        </p:nvSpPr>
        <p:spPr>
          <a:xfrm>
            <a:off x="10115012" y="4552044"/>
            <a:ext cx="1028263" cy="431052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MIN.</a:t>
            </a:r>
          </a:p>
        </p:txBody>
      </p:sp>
    </p:spTree>
    <p:extLst>
      <p:ext uri="{BB962C8B-B14F-4D97-AF65-F5344CB8AC3E}">
        <p14:creationId xmlns:p14="http://schemas.microsoft.com/office/powerpoint/2010/main" val="48210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62"/>
            <a:ext cx="12192000" cy="6857999"/>
          </a:xfr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38200" y="1825625"/>
            <a:ext cx="10688392" cy="3647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803A119-BBB3-4D26-A649-0895332A2FC3}"/>
              </a:ext>
            </a:extLst>
          </p:cNvPr>
          <p:cNvSpPr txBox="1">
            <a:spLocks/>
          </p:cNvSpPr>
          <p:nvPr/>
        </p:nvSpPr>
        <p:spPr>
          <a:xfrm>
            <a:off x="1827238" y="684348"/>
            <a:ext cx="8918713" cy="1006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ATIVIDADES 2</a:t>
            </a:r>
          </a:p>
          <a:p>
            <a:pPr algn="ctr"/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51804" y="1187518"/>
            <a:ext cx="10688392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 A AJUDA DE UM RESPONSÁVEL LEIA A PALAVRA ABAIXO E CIRCULE A VOGAL </a:t>
            </a:r>
            <a:r>
              <a:rPr lang="pt-BR" sz="2400" b="1" dirty="0">
                <a:solidFill>
                  <a:srgbClr val="2E74B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EM SEGUIDA, CONTE QUANTAS VEZES ESSA VOGAL APARECEU E REGISTRE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39088" y="4130480"/>
            <a:ext cx="71363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8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AMARELINHA </a:t>
            </a:r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1639088" y="4314422"/>
            <a:ext cx="872292" cy="1017431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3208324" y="4283483"/>
            <a:ext cx="872292" cy="1017431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7596057" y="4288664"/>
            <a:ext cx="872292" cy="1017431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 de texto 3"/>
          <p:cNvSpPr txBox="1"/>
          <p:nvPr/>
        </p:nvSpPr>
        <p:spPr>
          <a:xfrm>
            <a:off x="8504336" y="2722940"/>
            <a:ext cx="1604425" cy="168768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pt-BR" sz="1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pt-BR" sz="277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 de texto 14"/>
          <p:cNvSpPr txBox="1"/>
          <p:nvPr/>
        </p:nvSpPr>
        <p:spPr>
          <a:xfrm>
            <a:off x="10099405" y="4617679"/>
            <a:ext cx="1028263" cy="431052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MIN.</a:t>
            </a:r>
          </a:p>
        </p:txBody>
      </p:sp>
      <p:pic>
        <p:nvPicPr>
          <p:cNvPr id="14" name="Imagem 13" descr="Relógios Coloridos Para Monta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618" y="5080596"/>
            <a:ext cx="997050" cy="1031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8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181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Cristiano</dc:creator>
  <cp:lastModifiedBy>Gilberto Souza</cp:lastModifiedBy>
  <cp:revision>85</cp:revision>
  <dcterms:created xsi:type="dcterms:W3CDTF">2021-02-17T11:56:42Z</dcterms:created>
  <dcterms:modified xsi:type="dcterms:W3CDTF">2021-04-15T12:03:30Z</dcterms:modified>
</cp:coreProperties>
</file>