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329" r:id="rId3"/>
    <p:sldId id="339" r:id="rId4"/>
    <p:sldId id="336" r:id="rId5"/>
    <p:sldId id="328" r:id="rId6"/>
    <p:sldId id="318" r:id="rId7"/>
    <p:sldId id="330" r:id="rId8"/>
    <p:sldId id="331" r:id="rId9"/>
    <p:sldId id="337" r:id="rId10"/>
    <p:sldId id="332" r:id="rId11"/>
    <p:sldId id="297" r:id="rId12"/>
    <p:sldId id="338" r:id="rId13"/>
    <p:sldId id="322" r:id="rId14"/>
    <p:sldId id="324" r:id="rId15"/>
    <p:sldId id="296" r:id="rId16"/>
    <p:sldId id="298" r:id="rId17"/>
    <p:sldId id="280" r:id="rId18"/>
    <p:sldId id="303" r:id="rId19"/>
    <p:sldId id="259" r:id="rId20"/>
    <p:sldId id="302" r:id="rId21"/>
    <p:sldId id="287" r:id="rId22"/>
    <p:sldId id="288" r:id="rId23"/>
    <p:sldId id="334" r:id="rId24"/>
    <p:sldId id="335" r:id="rId25"/>
    <p:sldId id="340" r:id="rId26"/>
    <p:sldId id="269" r:id="rId27"/>
    <p:sldId id="333" r:id="rId28"/>
    <p:sldId id="341" r:id="rId29"/>
    <p:sldId id="278" r:id="rId3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56" autoAdjust="0"/>
    <p:restoredTop sz="94660"/>
  </p:normalViewPr>
  <p:slideViewPr>
    <p:cSldViewPr>
      <p:cViewPr varScale="1">
        <p:scale>
          <a:sx n="81" d="100"/>
          <a:sy n="81" d="100"/>
        </p:scale>
        <p:origin x="216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9B74-8ECC-4B94-8614-B7E313A83F1D}" type="datetimeFigureOut">
              <a:rPr lang="pt-BR" smtClean="0"/>
              <a:pPr/>
              <a:t>27/10/2021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A29A-131C-410F-94B4-8782C42D098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9B74-8ECC-4B94-8614-B7E313A83F1D}" type="datetimeFigureOut">
              <a:rPr lang="pt-BR" smtClean="0"/>
              <a:pPr/>
              <a:t>27/10/2021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A29A-131C-410F-94B4-8782C42D098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9B74-8ECC-4B94-8614-B7E313A83F1D}" type="datetimeFigureOut">
              <a:rPr lang="pt-BR" smtClean="0"/>
              <a:pPr/>
              <a:t>27/10/2021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A29A-131C-410F-94B4-8782C42D098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9B74-8ECC-4B94-8614-B7E313A83F1D}" type="datetimeFigureOut">
              <a:rPr lang="pt-BR" smtClean="0"/>
              <a:pPr/>
              <a:t>27/10/2021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A29A-131C-410F-94B4-8782C42D098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9B74-8ECC-4B94-8614-B7E313A83F1D}" type="datetimeFigureOut">
              <a:rPr lang="pt-BR" smtClean="0"/>
              <a:pPr/>
              <a:t>27/10/2021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A29A-131C-410F-94B4-8782C42D098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9B74-8ECC-4B94-8614-B7E313A83F1D}" type="datetimeFigureOut">
              <a:rPr lang="pt-BR" smtClean="0"/>
              <a:pPr/>
              <a:t>27/10/2021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A29A-131C-410F-94B4-8782C42D098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9B74-8ECC-4B94-8614-B7E313A83F1D}" type="datetimeFigureOut">
              <a:rPr lang="pt-BR" smtClean="0"/>
              <a:pPr/>
              <a:t>27/10/2021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A29A-131C-410F-94B4-8782C42D098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9B74-8ECC-4B94-8614-B7E313A83F1D}" type="datetimeFigureOut">
              <a:rPr lang="pt-BR" smtClean="0"/>
              <a:pPr/>
              <a:t>27/10/2021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A29A-131C-410F-94B4-8782C42D098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9B74-8ECC-4B94-8614-B7E313A83F1D}" type="datetimeFigureOut">
              <a:rPr lang="pt-BR" smtClean="0"/>
              <a:pPr/>
              <a:t>27/10/2021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A29A-131C-410F-94B4-8782C42D098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9B74-8ECC-4B94-8614-B7E313A83F1D}" type="datetimeFigureOut">
              <a:rPr lang="pt-BR" smtClean="0"/>
              <a:pPr/>
              <a:t>27/10/2021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A29A-131C-410F-94B4-8782C42D098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F9B74-8ECC-4B94-8614-B7E313A83F1D}" type="datetimeFigureOut">
              <a:rPr lang="pt-BR" smtClean="0"/>
              <a:pPr/>
              <a:t>27/10/2021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3A29A-131C-410F-94B4-8782C42D098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F9B74-8ECC-4B94-8614-B7E313A83F1D}" type="datetimeFigureOut">
              <a:rPr lang="pt-BR" smtClean="0"/>
              <a:pPr/>
              <a:t>27/10/2021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3A29A-131C-410F-94B4-8782C42D098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2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larissa\Downloads\InShot_20210217_223053985.mp4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1703512" y="908720"/>
            <a:ext cx="453650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Exibição</a:t>
            </a:r>
          </a:p>
          <a:p>
            <a:endParaRPr lang="pt-BR" b="1" dirty="0"/>
          </a:p>
          <a:p>
            <a:r>
              <a:rPr lang="pt-BR" b="1" dirty="0"/>
              <a:t>DATA: </a:t>
            </a:r>
            <a:r>
              <a:rPr lang="pt-BR" dirty="0"/>
              <a:t>04/03/2021</a:t>
            </a:r>
          </a:p>
          <a:p>
            <a:endParaRPr lang="pt-BR" b="1" dirty="0"/>
          </a:p>
          <a:p>
            <a:r>
              <a:rPr lang="pt-BR" b="1" dirty="0"/>
              <a:t>ANO: </a:t>
            </a:r>
            <a:r>
              <a:rPr lang="pt-BR" dirty="0"/>
              <a:t>2º</a:t>
            </a:r>
          </a:p>
          <a:p>
            <a:endParaRPr lang="pt-BR" dirty="0"/>
          </a:p>
          <a:p>
            <a:r>
              <a:rPr lang="pt-BR" b="1" dirty="0"/>
              <a:t>COMPONENTE: </a:t>
            </a:r>
            <a:r>
              <a:rPr lang="pt-BR" dirty="0"/>
              <a:t>Geografia</a:t>
            </a:r>
          </a:p>
          <a:p>
            <a:endParaRPr lang="pt-BR" dirty="0"/>
          </a:p>
          <a:p>
            <a:r>
              <a:rPr lang="pt-BR" b="1" dirty="0"/>
              <a:t>NÚMERO DA UNIDADE: </a:t>
            </a:r>
            <a:r>
              <a:rPr lang="pt-BR" dirty="0"/>
              <a:t>1</a:t>
            </a:r>
          </a:p>
          <a:p>
            <a:endParaRPr lang="pt-BR" dirty="0"/>
          </a:p>
          <a:p>
            <a:r>
              <a:rPr lang="pt-BR" b="1" dirty="0"/>
              <a:t>NÚMERO DA AULA: </a:t>
            </a:r>
            <a:r>
              <a:rPr lang="pt-BR" dirty="0"/>
              <a:t>1</a:t>
            </a:r>
          </a:p>
          <a:p>
            <a:endParaRPr lang="pt-BR" dirty="0"/>
          </a:p>
          <a:p>
            <a:r>
              <a:rPr lang="pt-BR" b="1" dirty="0"/>
              <a:t>NOME DA PROFESSORA:</a:t>
            </a:r>
            <a:r>
              <a:rPr lang="pt-BR" dirty="0"/>
              <a:t> Cristina Ferreira Bach</a:t>
            </a:r>
          </a:p>
          <a:p>
            <a:endParaRPr lang="pt-BR" dirty="0"/>
          </a:p>
          <a:p>
            <a:r>
              <a:rPr lang="pt-BR" b="1" dirty="0"/>
              <a:t>INSERIR: </a:t>
            </a:r>
            <a:r>
              <a:rPr lang="pt-BR" dirty="0"/>
              <a:t>vídeo de abertura do aluno após os objetivos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7752184" y="83671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6528048" y="980728"/>
            <a:ext cx="46805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Exibição</a:t>
            </a:r>
          </a:p>
          <a:p>
            <a:endParaRPr lang="pt-BR" b="1" dirty="0"/>
          </a:p>
          <a:p>
            <a:r>
              <a:rPr lang="pt-BR" b="1" dirty="0"/>
              <a:t>DATA: </a:t>
            </a:r>
            <a:r>
              <a:rPr lang="pt-BR" dirty="0"/>
              <a:t>11/03/2021</a:t>
            </a:r>
          </a:p>
          <a:p>
            <a:endParaRPr lang="pt-BR" b="1" dirty="0"/>
          </a:p>
          <a:p>
            <a:r>
              <a:rPr lang="pt-BR" b="1" dirty="0"/>
              <a:t>ANO: </a:t>
            </a:r>
            <a:r>
              <a:rPr lang="pt-BR" dirty="0"/>
              <a:t>2º</a:t>
            </a:r>
          </a:p>
          <a:p>
            <a:endParaRPr lang="pt-BR" dirty="0"/>
          </a:p>
          <a:p>
            <a:r>
              <a:rPr lang="pt-BR" b="1" dirty="0"/>
              <a:t>COMPONENTE: </a:t>
            </a:r>
            <a:r>
              <a:rPr lang="pt-BR" dirty="0"/>
              <a:t>Geografia</a:t>
            </a:r>
          </a:p>
          <a:p>
            <a:endParaRPr lang="pt-BR" dirty="0"/>
          </a:p>
          <a:p>
            <a:r>
              <a:rPr lang="pt-BR" b="1" dirty="0"/>
              <a:t>NÚMERO DA UNIDADE: </a:t>
            </a:r>
            <a:r>
              <a:rPr lang="pt-BR" dirty="0"/>
              <a:t>1</a:t>
            </a:r>
          </a:p>
          <a:p>
            <a:endParaRPr lang="pt-BR" dirty="0"/>
          </a:p>
          <a:p>
            <a:r>
              <a:rPr lang="pt-BR" b="1" dirty="0"/>
              <a:t>NÚMERO DA AULA: </a:t>
            </a:r>
            <a:r>
              <a:rPr lang="pt-BR" dirty="0"/>
              <a:t>1</a:t>
            </a:r>
          </a:p>
          <a:p>
            <a:endParaRPr lang="pt-BR" dirty="0"/>
          </a:p>
          <a:p>
            <a:r>
              <a:rPr lang="pt-BR" b="1" dirty="0"/>
              <a:t>NOME DA PROFESSORA:</a:t>
            </a:r>
            <a:r>
              <a:rPr lang="pt-BR" dirty="0"/>
              <a:t> Cristina Ferreira Bach</a:t>
            </a:r>
          </a:p>
          <a:p>
            <a:endParaRPr lang="pt-BR" dirty="0"/>
          </a:p>
          <a:p>
            <a:r>
              <a:rPr lang="pt-BR" b="1" dirty="0"/>
              <a:t>INSERIR: </a:t>
            </a:r>
            <a:r>
              <a:rPr lang="pt-BR" dirty="0"/>
              <a:t>vídeo de abertura do aluno após os objetivos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larissa\Pictures\PVA2021\FOTOS CRISTINA\IMG_20180510_130031509.jpg"/>
          <p:cNvPicPr>
            <a:picLocks noChangeAspect="1" noChangeArrowheads="1"/>
          </p:cNvPicPr>
          <p:nvPr/>
        </p:nvPicPr>
        <p:blipFill>
          <a:blip r:embed="rId2" cstate="print"/>
          <a:srcRect t="13551" r="2899" b="11111"/>
          <a:stretch>
            <a:fillRect/>
          </a:stretch>
        </p:blipFill>
        <p:spPr bwMode="auto">
          <a:xfrm>
            <a:off x="479376" y="157944"/>
            <a:ext cx="11305256" cy="64859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AutoShape 11" descr="blob:https://web.whatsapp.com/2eaa5e6a-ec79-414c-939d-5998e7d6790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6" name="Picture 2" descr="C:\Users\larissa\Pictures\PVA2021\Nova pasta\IMG_20200922_125542928.jpg"/>
          <p:cNvPicPr>
            <a:picLocks noChangeAspect="1" noChangeArrowheads="1"/>
          </p:cNvPicPr>
          <p:nvPr/>
        </p:nvPicPr>
        <p:blipFill>
          <a:blip r:embed="rId2" cstate="print"/>
          <a:srcRect l="6885" t="5901"/>
          <a:stretch>
            <a:fillRect/>
          </a:stretch>
        </p:blipFill>
        <p:spPr bwMode="auto">
          <a:xfrm>
            <a:off x="695400" y="404664"/>
            <a:ext cx="10704512" cy="60849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03512" y="908720"/>
            <a:ext cx="9001000" cy="10801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t-BR" sz="4000" b="1" dirty="0">
                <a:latin typeface="Arial" pitchFamily="34" charset="0"/>
                <a:cs typeface="Arial" pitchFamily="34" charset="0"/>
              </a:rPr>
              <a:t>FIQUE DE OLHO!</a:t>
            </a:r>
          </a:p>
        </p:txBody>
      </p:sp>
      <p:pic>
        <p:nvPicPr>
          <p:cNvPr id="90116" name="Picture 4" descr="Resultado de imagem para IMAGEM DE EMOJI COM OLHAR INVESTIGAD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5800" y="2276871"/>
            <a:ext cx="3960440" cy="34213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AutoShape 11" descr="blob:https://web.whatsapp.com/2eaa5e6a-ec79-414c-939d-5998e7d6790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32" name="Picture 8" descr="Resultado de imagem para IMAGEM DE TÁBU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55227" y="908933"/>
            <a:ext cx="2341947" cy="2629554"/>
          </a:xfrm>
          <a:prstGeom prst="rect">
            <a:avLst/>
          </a:prstGeom>
          <a:noFill/>
        </p:spPr>
      </p:pic>
      <p:sp>
        <p:nvSpPr>
          <p:cNvPr id="1034" name="AutoShape 10" descr="Resultado de imagem para IMAGEM DE TIJOL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36" name="AutoShape 12" descr="Resultado de imagem para IMAGEM DE TIJOL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38" name="Picture 14" descr="Resultado de imagem para IMAGEM DE TIJOL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7768" y="1124744"/>
            <a:ext cx="2520280" cy="2321448"/>
          </a:xfrm>
          <a:prstGeom prst="rect">
            <a:avLst/>
          </a:prstGeom>
          <a:noFill/>
        </p:spPr>
      </p:pic>
      <p:pic>
        <p:nvPicPr>
          <p:cNvPr id="1040" name="Picture 16" descr="Resultado de imagem para IMAGEM DE MATERIAIS MODERNOS PARA CONSTRUÇÃO DE CASAS"/>
          <p:cNvPicPr>
            <a:picLocks noChangeAspect="1" noChangeArrowheads="1"/>
          </p:cNvPicPr>
          <p:nvPr/>
        </p:nvPicPr>
        <p:blipFill>
          <a:blip r:embed="rId4" cstate="print"/>
          <a:srcRect l="24424" r="24401"/>
          <a:stretch>
            <a:fillRect/>
          </a:stretch>
        </p:blipFill>
        <p:spPr bwMode="auto">
          <a:xfrm rot="5400000">
            <a:off x="5121121" y="3683799"/>
            <a:ext cx="2232249" cy="2442731"/>
          </a:xfrm>
          <a:prstGeom prst="rect">
            <a:avLst/>
          </a:prstGeom>
          <a:noFill/>
        </p:spPr>
      </p:pic>
      <p:pic>
        <p:nvPicPr>
          <p:cNvPr id="1042" name="Picture 18" descr="Resultado de imagem para IMAGEM DE CONTAINERS PARA CONSTRUÇÃO DE CASAS"/>
          <p:cNvPicPr>
            <a:picLocks noChangeAspect="1" noChangeArrowheads="1"/>
          </p:cNvPicPr>
          <p:nvPr/>
        </p:nvPicPr>
        <p:blipFill>
          <a:blip r:embed="rId5" cstate="print"/>
          <a:srcRect l="9450" t="11025" r="6682" b="30701"/>
          <a:stretch>
            <a:fillRect/>
          </a:stretch>
        </p:blipFill>
        <p:spPr bwMode="auto">
          <a:xfrm>
            <a:off x="7896200" y="3789040"/>
            <a:ext cx="3137213" cy="2232248"/>
          </a:xfrm>
          <a:prstGeom prst="rect">
            <a:avLst/>
          </a:prstGeom>
          <a:noFill/>
        </p:spPr>
      </p:pic>
      <p:sp>
        <p:nvSpPr>
          <p:cNvPr id="20" name="CaixaDeTexto 19"/>
          <p:cNvSpPr txBox="1"/>
          <p:nvPr/>
        </p:nvSpPr>
        <p:spPr>
          <a:xfrm>
            <a:off x="767408" y="476672"/>
            <a:ext cx="10657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atin typeface="Arial" pitchFamily="34" charset="0"/>
                <a:cs typeface="Arial" pitchFamily="34" charset="0"/>
              </a:rPr>
              <a:t>MATERIAIS USADOS PARA CONSTRUÇÃO</a:t>
            </a:r>
          </a:p>
        </p:txBody>
      </p:sp>
      <p:pic>
        <p:nvPicPr>
          <p:cNvPr id="21512" name="Picture 8" descr="Resultado de imagem para IMAGEM DE LONA"/>
          <p:cNvPicPr>
            <a:picLocks noChangeAspect="1" noChangeArrowheads="1"/>
          </p:cNvPicPr>
          <p:nvPr/>
        </p:nvPicPr>
        <p:blipFill>
          <a:blip r:embed="rId6" cstate="print"/>
          <a:srcRect l="13745" t="16524" r="17528" b="21509"/>
          <a:stretch>
            <a:fillRect/>
          </a:stretch>
        </p:blipFill>
        <p:spPr bwMode="auto">
          <a:xfrm>
            <a:off x="1919536" y="3933056"/>
            <a:ext cx="2520280" cy="1512168"/>
          </a:xfrm>
          <a:prstGeom prst="rect">
            <a:avLst/>
          </a:prstGeom>
          <a:noFill/>
        </p:spPr>
      </p:pic>
      <p:pic>
        <p:nvPicPr>
          <p:cNvPr id="59394" name="Picture 2" descr="Resultado de imagem para imagem de gelo para fazer o iglu"/>
          <p:cNvPicPr>
            <a:picLocks noChangeAspect="1" noChangeArrowheads="1"/>
          </p:cNvPicPr>
          <p:nvPr/>
        </p:nvPicPr>
        <p:blipFill>
          <a:blip r:embed="rId7" cstate="print"/>
          <a:srcRect l="7056" t="30240" r="26417"/>
          <a:stretch>
            <a:fillRect/>
          </a:stretch>
        </p:blipFill>
        <p:spPr bwMode="auto">
          <a:xfrm>
            <a:off x="8688288" y="1412776"/>
            <a:ext cx="2592288" cy="1812185"/>
          </a:xfrm>
          <a:prstGeom prst="rect">
            <a:avLst/>
          </a:prstGeom>
          <a:noFill/>
        </p:spPr>
      </p:pic>
      <p:pic>
        <p:nvPicPr>
          <p:cNvPr id="59396" name="Picture 4" descr="Resultado de imagem para imagem de oalha para fazer oc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6509762" y="1575078"/>
            <a:ext cx="2268819" cy="1512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AutoShape 11" descr="blob:https://web.whatsapp.com/2eaa5e6a-ec79-414c-939d-5998e7d6790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8" name="Picture 4" descr="C:\Users\larissa\Pictures\PVA2021\0f930959-2a78-40f4-a7e3-97bcdc84acdc.jpg"/>
          <p:cNvPicPr>
            <a:picLocks noChangeAspect="1" noChangeArrowheads="1"/>
          </p:cNvPicPr>
          <p:nvPr/>
        </p:nvPicPr>
        <p:blipFill>
          <a:blip r:embed="rId2" cstate="print"/>
          <a:srcRect t="37652" r="-405" b="7716"/>
          <a:stretch>
            <a:fillRect/>
          </a:stretch>
        </p:blipFill>
        <p:spPr bwMode="auto">
          <a:xfrm>
            <a:off x="781032" y="1412776"/>
            <a:ext cx="5458984" cy="3960440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2927648" y="404664"/>
            <a:ext cx="691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itchFamily="34" charset="0"/>
                <a:cs typeface="Arial" pitchFamily="34" charset="0"/>
              </a:rPr>
              <a:t>CASA DE MADEIRA</a:t>
            </a:r>
          </a:p>
        </p:txBody>
      </p:sp>
      <p:pic>
        <p:nvPicPr>
          <p:cNvPr id="6" name="Picture 3" descr="C:\Users\larissa\Pictures\PVA2021\ca9df37a-f3e6-4b10-b451-6f4851b61e32.jpg"/>
          <p:cNvPicPr>
            <a:picLocks noChangeAspect="1" noChangeArrowheads="1"/>
          </p:cNvPicPr>
          <p:nvPr/>
        </p:nvPicPr>
        <p:blipFill>
          <a:blip r:embed="rId3" cstate="print"/>
          <a:srcRect l="11410" t="36673" r="8880" b="21561"/>
          <a:stretch>
            <a:fillRect/>
          </a:stretch>
        </p:blipFill>
        <p:spPr bwMode="auto">
          <a:xfrm>
            <a:off x="6312024" y="1484784"/>
            <a:ext cx="5096548" cy="3888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AutoShape 11" descr="blob:https://web.whatsapp.com/2eaa5e6a-ec79-414c-939d-5998e7d6790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074" name="Picture 2" descr="C:\Users\larissa\Pictures\PVA2021\9d59ce96-9afb-4fe9-a90b-635969a621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7408" y="1628800"/>
            <a:ext cx="5184576" cy="3648405"/>
          </a:xfrm>
          <a:prstGeom prst="rect">
            <a:avLst/>
          </a:prstGeom>
          <a:noFill/>
        </p:spPr>
      </p:pic>
      <p:pic>
        <p:nvPicPr>
          <p:cNvPr id="3078" name="Picture 6" descr="C:\Users\larissa\Pictures\PVA2021\35880035-e9b6-406c-9823-e8fff6f21ee9.jpg"/>
          <p:cNvPicPr>
            <a:picLocks noChangeAspect="1" noChangeArrowheads="1"/>
          </p:cNvPicPr>
          <p:nvPr/>
        </p:nvPicPr>
        <p:blipFill>
          <a:blip r:embed="rId3" cstate="print"/>
          <a:srcRect l="9579" t="14030" r="10442" b="17471"/>
          <a:stretch>
            <a:fillRect/>
          </a:stretch>
        </p:blipFill>
        <p:spPr bwMode="auto">
          <a:xfrm>
            <a:off x="6077578" y="1628800"/>
            <a:ext cx="5275006" cy="3600400"/>
          </a:xfrm>
          <a:prstGeom prst="rect">
            <a:avLst/>
          </a:prstGeom>
          <a:noFill/>
        </p:spPr>
      </p:pic>
      <p:sp>
        <p:nvSpPr>
          <p:cNvPr id="12" name="CaixaDeTexto 11"/>
          <p:cNvSpPr txBox="1"/>
          <p:nvPr/>
        </p:nvSpPr>
        <p:spPr>
          <a:xfrm>
            <a:off x="2063552" y="620688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itchFamily="34" charset="0"/>
                <a:cs typeface="Arial" pitchFamily="34" charset="0"/>
              </a:rPr>
              <a:t>CASA EM ALVENARIA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AutoShape 11" descr="blob:https://web.whatsapp.com/2eaa5e6a-ec79-414c-939d-5998e7d6790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1991544" y="476672"/>
            <a:ext cx="9001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itchFamily="34" charset="0"/>
                <a:cs typeface="Arial" pitchFamily="34" charset="0"/>
              </a:rPr>
              <a:t>SOBRADO</a:t>
            </a:r>
            <a:r>
              <a:rPr lang="pt-BR" sz="50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6" name="Picture 6" descr="C:\Users\larissa\Pictures\PVA2021\1739b10e-1014-4f88-8f9d-00b0512b41e2.jpg"/>
          <p:cNvPicPr>
            <a:picLocks noChangeAspect="1" noChangeArrowheads="1"/>
          </p:cNvPicPr>
          <p:nvPr/>
        </p:nvPicPr>
        <p:blipFill>
          <a:blip r:embed="rId2" cstate="print"/>
          <a:srcRect l="9844" t="30371" r="4410" b="16398"/>
          <a:stretch>
            <a:fillRect/>
          </a:stretch>
        </p:blipFill>
        <p:spPr bwMode="auto">
          <a:xfrm>
            <a:off x="6888088" y="1268760"/>
            <a:ext cx="4431802" cy="4608512"/>
          </a:xfrm>
          <a:prstGeom prst="rect">
            <a:avLst/>
          </a:prstGeom>
          <a:noFill/>
        </p:spPr>
      </p:pic>
      <p:pic>
        <p:nvPicPr>
          <p:cNvPr id="7" name="Picture 2" descr="C:\Users\larissa\Pictures\PVA2021\0c7ffa50-73ef-4ce7-920d-549ca4b298f3.jpg"/>
          <p:cNvPicPr>
            <a:picLocks noChangeAspect="1" noChangeArrowheads="1"/>
          </p:cNvPicPr>
          <p:nvPr/>
        </p:nvPicPr>
        <p:blipFill>
          <a:blip r:embed="rId3" cstate="print"/>
          <a:srcRect l="7512" t="22675" r="33884" b="10964"/>
          <a:stretch>
            <a:fillRect/>
          </a:stretch>
        </p:blipFill>
        <p:spPr bwMode="auto">
          <a:xfrm>
            <a:off x="983432" y="1628800"/>
            <a:ext cx="5760640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AutoShape 11" descr="blob:https://web.whatsapp.com/2eaa5e6a-ec79-414c-939d-5998e7d6790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098" name="Picture 2" descr="C:\Users\larissa\Pictures\PVA2021\ee1771bf-3667-4a44-a0e9-cef5d0381c09.jpg"/>
          <p:cNvPicPr>
            <a:picLocks noChangeAspect="1" noChangeArrowheads="1"/>
          </p:cNvPicPr>
          <p:nvPr/>
        </p:nvPicPr>
        <p:blipFill>
          <a:blip r:embed="rId2" cstate="print"/>
          <a:srcRect t="13363" r="-2958" b="16027"/>
          <a:stretch>
            <a:fillRect/>
          </a:stretch>
        </p:blipFill>
        <p:spPr bwMode="auto">
          <a:xfrm>
            <a:off x="8544272" y="1412775"/>
            <a:ext cx="2592288" cy="4269651"/>
          </a:xfrm>
          <a:prstGeom prst="rect">
            <a:avLst/>
          </a:prstGeom>
          <a:noFill/>
        </p:spPr>
      </p:pic>
      <p:pic>
        <p:nvPicPr>
          <p:cNvPr id="4100" name="Picture 4" descr="C:\Users\larissa\Pictures\TURISMO\turismo em PG 2020128___09\IMG_8637.JPG"/>
          <p:cNvPicPr>
            <a:picLocks noChangeAspect="1" noChangeArrowheads="1"/>
          </p:cNvPicPr>
          <p:nvPr/>
        </p:nvPicPr>
        <p:blipFill>
          <a:blip r:embed="rId3" cstate="print"/>
          <a:srcRect l="42913" t="31100" r="28737" b="12974"/>
          <a:stretch>
            <a:fillRect/>
          </a:stretch>
        </p:blipFill>
        <p:spPr bwMode="auto">
          <a:xfrm>
            <a:off x="5015880" y="1340768"/>
            <a:ext cx="2952328" cy="4680520"/>
          </a:xfrm>
          <a:prstGeom prst="rect">
            <a:avLst/>
          </a:prstGeom>
          <a:noFill/>
        </p:spPr>
      </p:pic>
      <p:pic>
        <p:nvPicPr>
          <p:cNvPr id="4101" name="Picture 5" descr="C:\Users\larissa\Pictures\TURISMO\turismo em PG 2020128___09\IMG_8776.JPG"/>
          <p:cNvPicPr>
            <a:picLocks noChangeAspect="1" noChangeArrowheads="1"/>
          </p:cNvPicPr>
          <p:nvPr/>
        </p:nvPicPr>
        <p:blipFill>
          <a:blip r:embed="rId4" cstate="print"/>
          <a:srcRect l="20075" r="39763" b="29000"/>
          <a:stretch>
            <a:fillRect/>
          </a:stretch>
        </p:blipFill>
        <p:spPr bwMode="auto">
          <a:xfrm>
            <a:off x="1601987" y="1296144"/>
            <a:ext cx="2621805" cy="4221088"/>
          </a:xfrm>
          <a:prstGeom prst="rect">
            <a:avLst/>
          </a:prstGeom>
          <a:noFill/>
        </p:spPr>
      </p:pic>
      <p:sp>
        <p:nvSpPr>
          <p:cNvPr id="10" name="CaixaDeTexto 9"/>
          <p:cNvSpPr txBox="1"/>
          <p:nvPr/>
        </p:nvSpPr>
        <p:spPr>
          <a:xfrm>
            <a:off x="3215680" y="476672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itchFamily="34" charset="0"/>
                <a:cs typeface="Arial" pitchFamily="34" charset="0"/>
              </a:rPr>
              <a:t>EDIFÍCIO / PRÉDIO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esultado de imagem para IMAGEM DE CONTAINERS PARA CONSTRUÇÃO DE CASAS"/>
          <p:cNvPicPr>
            <a:picLocks noChangeAspect="1" noChangeArrowheads="1"/>
          </p:cNvPicPr>
          <p:nvPr/>
        </p:nvPicPr>
        <p:blipFill>
          <a:blip r:embed="rId2" cstate="print"/>
          <a:srcRect r="9817" b="7692"/>
          <a:stretch>
            <a:fillRect/>
          </a:stretch>
        </p:blipFill>
        <p:spPr bwMode="auto">
          <a:xfrm>
            <a:off x="911424" y="1988840"/>
            <a:ext cx="5976664" cy="3456384"/>
          </a:xfrm>
          <a:prstGeom prst="rect">
            <a:avLst/>
          </a:prstGeom>
          <a:noFill/>
        </p:spPr>
      </p:pic>
      <p:pic>
        <p:nvPicPr>
          <p:cNvPr id="24580" name="Picture 4" descr="Resultado de imagem para IMAGEM DE CONTAINERS PARA CONSTRUÇÃO DE CASAS"/>
          <p:cNvPicPr>
            <a:picLocks noChangeAspect="1" noChangeArrowheads="1"/>
          </p:cNvPicPr>
          <p:nvPr/>
        </p:nvPicPr>
        <p:blipFill>
          <a:blip r:embed="rId3" cstate="print"/>
          <a:srcRect l="1613" t="17845" r="1613" b="9660"/>
          <a:stretch>
            <a:fillRect/>
          </a:stretch>
        </p:blipFill>
        <p:spPr bwMode="auto">
          <a:xfrm>
            <a:off x="7032104" y="1340768"/>
            <a:ext cx="4320480" cy="4680520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1055440" y="548680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itchFamily="34" charset="0"/>
                <a:cs typeface="Arial" pitchFamily="34" charset="0"/>
              </a:rPr>
              <a:t>CONSTRUÇÃO COM CONTAINER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esultado de imagem para IMAGEM DE CASAS PALH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5680" y="1340768"/>
            <a:ext cx="6336704" cy="4746414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2279576" y="548680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itchFamily="34" charset="0"/>
                <a:cs typeface="Arial" pitchFamily="34" charset="0"/>
              </a:rPr>
              <a:t>CASA DE PALHA - OCA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279576" y="4653136"/>
            <a:ext cx="71287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>
                <a:latin typeface="Arial" pitchFamily="34" charset="0"/>
                <a:cs typeface="Arial" pitchFamily="34" charset="0"/>
              </a:rPr>
              <a:t>GEOGRAFIA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esultado de imagem para IMAGEM DE IGL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5640" y="1268760"/>
            <a:ext cx="7200800" cy="4790366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3719736" y="476672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Arial" pitchFamily="34" charset="0"/>
                <a:cs typeface="Arial" pitchFamily="34" charset="0"/>
              </a:rPr>
              <a:t>CASA DE GELO - IGLU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esultado de imagem para PALAFITAS DE CASTRO - PARANÁ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672" y="1388773"/>
            <a:ext cx="6912768" cy="4608512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3215680" y="476672"/>
            <a:ext cx="64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itchFamily="34" charset="0"/>
                <a:cs typeface="Arial" pitchFamily="34" charset="0"/>
              </a:rPr>
              <a:t>PALAFITAS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Resultado de imagem para BARRACAS DE CIGANOS"/>
          <p:cNvPicPr>
            <a:picLocks noChangeAspect="1" noChangeArrowheads="1"/>
          </p:cNvPicPr>
          <p:nvPr/>
        </p:nvPicPr>
        <p:blipFill>
          <a:blip r:embed="rId2" cstate="print"/>
          <a:srcRect l="27019" b="12523"/>
          <a:stretch>
            <a:fillRect/>
          </a:stretch>
        </p:blipFill>
        <p:spPr bwMode="auto">
          <a:xfrm>
            <a:off x="3019698" y="1052736"/>
            <a:ext cx="6388670" cy="4922024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2855640" y="404664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itchFamily="34" charset="0"/>
                <a:cs typeface="Arial" pitchFamily="34" charset="0"/>
              </a:rPr>
              <a:t>BARRACA / TENDA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5" name="Picture 5" descr="C:\Users\larissa\Pictures\PVA2021\download.jpg"/>
          <p:cNvPicPr>
            <a:picLocks noChangeAspect="1" noChangeArrowheads="1"/>
          </p:cNvPicPr>
          <p:nvPr/>
        </p:nvPicPr>
        <p:blipFill>
          <a:blip r:embed="rId2" cstate="print"/>
          <a:srcRect l="16129" t="1622"/>
          <a:stretch>
            <a:fillRect/>
          </a:stretch>
        </p:blipFill>
        <p:spPr bwMode="auto">
          <a:xfrm>
            <a:off x="767408" y="1268760"/>
            <a:ext cx="5616624" cy="4368225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1991544" y="620688"/>
            <a:ext cx="9289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itchFamily="34" charset="0"/>
                <a:cs typeface="Arial" pitchFamily="34" charset="0"/>
              </a:rPr>
              <a:t>CASA DE PAU A PIQUE</a:t>
            </a:r>
          </a:p>
        </p:txBody>
      </p:sp>
      <p:pic>
        <p:nvPicPr>
          <p:cNvPr id="49153" name="Picture 1" descr="C:\Users\larissa\Pictures\PVA2021\47e3a991529dedb7dd30a4dd33dcde9d.jpg"/>
          <p:cNvPicPr>
            <a:picLocks noChangeAspect="1" noChangeArrowheads="1"/>
          </p:cNvPicPr>
          <p:nvPr/>
        </p:nvPicPr>
        <p:blipFill>
          <a:blip r:embed="rId3" cstate="print"/>
          <a:srcRect t="3086" r="29894"/>
          <a:stretch>
            <a:fillRect/>
          </a:stretch>
        </p:blipFill>
        <p:spPr bwMode="auto">
          <a:xfrm>
            <a:off x="6960096" y="1628800"/>
            <a:ext cx="3424153" cy="35501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9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larissa\Pictures\PVA2021\castelo-florenca.jpg"/>
          <p:cNvPicPr>
            <a:picLocks noChangeAspect="1" noChangeArrowheads="1"/>
          </p:cNvPicPr>
          <p:nvPr/>
        </p:nvPicPr>
        <p:blipFill>
          <a:blip r:embed="rId2" cstate="print"/>
          <a:srcRect t="16228" r="1136"/>
          <a:stretch>
            <a:fillRect/>
          </a:stretch>
        </p:blipFill>
        <p:spPr bwMode="auto">
          <a:xfrm>
            <a:off x="2783632" y="1268760"/>
            <a:ext cx="7257625" cy="4736960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3143672" y="476672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itchFamily="34" charset="0"/>
                <a:cs typeface="Arial" pitchFamily="34" charset="0"/>
              </a:rPr>
              <a:t>CASTELO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C:\Users\larissa\Pictures\PVA2021\d4e1ea58-c183-4bf9-ac6a-d22c4664ed07.jpg"/>
          <p:cNvPicPr>
            <a:picLocks noChangeAspect="1" noChangeArrowheads="1"/>
          </p:cNvPicPr>
          <p:nvPr/>
        </p:nvPicPr>
        <p:blipFill>
          <a:blip r:embed="rId2" cstate="print"/>
          <a:srcRect l="7703" r="31769"/>
          <a:stretch>
            <a:fillRect/>
          </a:stretch>
        </p:blipFill>
        <p:spPr bwMode="auto">
          <a:xfrm>
            <a:off x="6096000" y="764704"/>
            <a:ext cx="5555177" cy="4464496"/>
          </a:xfrm>
          <a:prstGeom prst="rect">
            <a:avLst/>
          </a:prstGeom>
          <a:noFill/>
        </p:spPr>
      </p:pic>
      <p:pic>
        <p:nvPicPr>
          <p:cNvPr id="47106" name="Picture 2" descr="C:\Users\larissa\Pictures\PVA2021\a8a12fea-95f9-4973-8919-3ebb211ac6e4.jpg"/>
          <p:cNvPicPr>
            <a:picLocks noChangeAspect="1" noChangeArrowheads="1"/>
          </p:cNvPicPr>
          <p:nvPr/>
        </p:nvPicPr>
        <p:blipFill>
          <a:blip r:embed="rId3" cstate="print"/>
          <a:srcRect l="33884" t="4821" r="11175"/>
          <a:stretch>
            <a:fillRect/>
          </a:stretch>
        </p:blipFill>
        <p:spPr bwMode="auto">
          <a:xfrm>
            <a:off x="623392" y="764704"/>
            <a:ext cx="5328592" cy="44903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FOTOS CRISTINA\Ponta grossa.png"/>
          <p:cNvPicPr>
            <a:picLocks noChangeAspect="1" noChangeArrowheads="1"/>
          </p:cNvPicPr>
          <p:nvPr/>
        </p:nvPicPr>
        <p:blipFill>
          <a:blip r:embed="rId2" cstate="print"/>
          <a:srcRect l="11189" t="3850" r="44131" b="6162"/>
          <a:stretch>
            <a:fillRect/>
          </a:stretch>
        </p:blipFill>
        <p:spPr bwMode="auto">
          <a:xfrm>
            <a:off x="6456040" y="692696"/>
            <a:ext cx="4824536" cy="5317396"/>
          </a:xfrm>
          <a:prstGeom prst="rect">
            <a:avLst/>
          </a:prstGeom>
          <a:noFill/>
        </p:spPr>
      </p:pic>
      <p:pic>
        <p:nvPicPr>
          <p:cNvPr id="7169" name="Picture 1" descr="C:\Users\larissa\Pictures\PVA2021\FOTOS CRISTINA\IMG_20180510_125906176_HDR.jpg"/>
          <p:cNvPicPr>
            <a:picLocks noChangeAspect="1" noChangeArrowheads="1"/>
          </p:cNvPicPr>
          <p:nvPr/>
        </p:nvPicPr>
        <p:blipFill>
          <a:blip r:embed="rId3" cstate="print"/>
          <a:srcRect l="1687" t="18500" r="39677" b="1019"/>
          <a:stretch>
            <a:fillRect/>
          </a:stretch>
        </p:blipFill>
        <p:spPr bwMode="auto">
          <a:xfrm>
            <a:off x="1127448" y="686244"/>
            <a:ext cx="4942029" cy="53350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377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45061" name="Object 5"/>
          <p:cNvGraphicFramePr>
            <a:graphicFrameLocks noChangeAspect="1"/>
          </p:cNvGraphicFramePr>
          <p:nvPr/>
        </p:nvGraphicFramePr>
        <p:xfrm>
          <a:off x="4367808" y="512676"/>
          <a:ext cx="3744416" cy="5616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3" name="Documento" r:id="rId3" imgW="6324635" imgH="9505036" progId="Word.Document.12">
                  <p:embed/>
                </p:oleObj>
              </mc:Choice>
              <mc:Fallback>
                <p:oleObj name="Documento" r:id="rId3" imgW="6324635" imgH="9505036" progId="Word.Document.12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7808" y="512676"/>
                        <a:ext cx="3744416" cy="56166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855640" y="764704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itchFamily="34" charset="0"/>
                <a:cs typeface="Arial" pitchFamily="34" charset="0"/>
              </a:rPr>
              <a:t>OBJETIVOS</a:t>
            </a:r>
          </a:p>
        </p:txBody>
      </p: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1343472" y="1624321"/>
            <a:ext cx="986509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pt-BR" sz="3200" dirty="0">
                <a:latin typeface="Arial" pitchFamily="34" charset="0"/>
                <a:ea typeface="Calibri" pitchFamily="34" charset="0"/>
                <a:cs typeface="Arial" pitchFamily="34" charset="0"/>
              </a:rPr>
              <a:t>RECONHECER A MORADIA COMO UM LUGAR DE CONVIVÊNCIA E AFETO;</a:t>
            </a:r>
          </a:p>
        </p:txBody>
      </p:sp>
      <p:sp>
        <p:nvSpPr>
          <p:cNvPr id="4" name="Retângulo 3"/>
          <p:cNvSpPr/>
          <p:nvPr/>
        </p:nvSpPr>
        <p:spPr>
          <a:xfrm>
            <a:off x="1271464" y="2924944"/>
            <a:ext cx="99371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3200" dirty="0">
                <a:latin typeface="Arial" pitchFamily="34" charset="0"/>
                <a:ea typeface="Calibri" pitchFamily="34" charset="0"/>
                <a:cs typeface="Arial" pitchFamily="34" charset="0"/>
              </a:rPr>
              <a:t> RECONHECER A IMPORTÂNCIA DA DIVISÃO DE TAREFAS PARA A BOA CONVIVÊNCIA;</a:t>
            </a:r>
            <a:endParaRPr lang="pt-BR" sz="3200" dirty="0"/>
          </a:p>
        </p:txBody>
      </p:sp>
      <p:sp>
        <p:nvSpPr>
          <p:cNvPr id="6" name="Retângulo 5"/>
          <p:cNvSpPr/>
          <p:nvPr/>
        </p:nvSpPr>
        <p:spPr>
          <a:xfrm>
            <a:off x="1343472" y="4365104"/>
            <a:ext cx="98650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sz="3200" dirty="0">
                <a:latin typeface="Arial" pitchFamily="34" charset="0"/>
                <a:ea typeface="Calibri" pitchFamily="34" charset="0"/>
                <a:cs typeface="Arial" pitchFamily="34" charset="0"/>
              </a:rPr>
              <a:t>IDENTIFICAR DIFERENTES TIPOS DE MORADIAS</a:t>
            </a:r>
            <a:r>
              <a:rPr lang="pt-BR" sz="3200" b="1" dirty="0"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5" grpId="0" build="allAtOnce"/>
      <p:bldP spid="4" grpId="0" build="allAtOnce"/>
      <p:bldP spid="6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711624" y="476672"/>
            <a:ext cx="7848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itchFamily="34" charset="0"/>
                <a:cs typeface="Arial" pitchFamily="34" charset="0"/>
              </a:rPr>
              <a:t>FIQUEM BEM E ATÉ A PRÓXIMA AULA!</a:t>
            </a:r>
          </a:p>
        </p:txBody>
      </p:sp>
      <p:pic>
        <p:nvPicPr>
          <p:cNvPr id="84994" name="Picture 2" descr="Resultado de imagem para IMAGEM DE EMOJI DANDO TCHA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9855" y="2276872"/>
            <a:ext cx="3403709" cy="32609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223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49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849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95800" y="2348880"/>
            <a:ext cx="3813596" cy="3177024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343472" y="1340768"/>
            <a:ext cx="96490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>
                <a:latin typeface="Arial" pitchFamily="34" charset="0"/>
                <a:cs typeface="Arial" pitchFamily="34" charset="0"/>
              </a:rPr>
              <a:t>MORADIA</a:t>
            </a:r>
          </a:p>
        </p:txBody>
      </p:sp>
      <p:pic>
        <p:nvPicPr>
          <p:cNvPr id="85002" name="Picture 10" descr="Resultado de imagem para IMAGEM DE CADERNO COM DESENHADO"/>
          <p:cNvPicPr>
            <a:picLocks noChangeAspect="1" noChangeArrowheads="1"/>
          </p:cNvPicPr>
          <p:nvPr/>
        </p:nvPicPr>
        <p:blipFill>
          <a:blip r:embed="rId3" cstate="print"/>
          <a:srcRect l="23100" t="25200" r="30701" b="22301"/>
          <a:stretch>
            <a:fillRect/>
          </a:stretch>
        </p:blipFill>
        <p:spPr bwMode="auto">
          <a:xfrm rot="300000">
            <a:off x="7573877" y="4325901"/>
            <a:ext cx="792088" cy="900100"/>
          </a:xfrm>
          <a:prstGeom prst="rect">
            <a:avLst/>
          </a:prstGeom>
          <a:noFill/>
        </p:spPr>
      </p:pic>
      <p:pic>
        <p:nvPicPr>
          <p:cNvPr id="85005" name="Picture 13" descr="F:\a26061baf868d208736ab32d9725af81-desenho-de-caderno-bonito.png"/>
          <p:cNvPicPr>
            <a:picLocks noChangeAspect="1" noChangeArrowheads="1"/>
          </p:cNvPicPr>
          <p:nvPr/>
        </p:nvPicPr>
        <p:blipFill>
          <a:blip r:embed="rId4" cstate="print"/>
          <a:srcRect l="29531" t="14765" r="20266" b="26173"/>
          <a:stretch>
            <a:fillRect/>
          </a:stretch>
        </p:blipFill>
        <p:spPr bwMode="auto">
          <a:xfrm rot="300000" flipH="1">
            <a:off x="4118037" y="4109112"/>
            <a:ext cx="775042" cy="911814"/>
          </a:xfrm>
          <a:prstGeom prst="rect">
            <a:avLst/>
          </a:prstGeom>
          <a:noFill/>
        </p:spPr>
      </p:pic>
      <p:pic>
        <p:nvPicPr>
          <p:cNvPr id="16" name="Picture 17" descr="Resultado de imagem para IMAGEM DE CHÃO COM DESENHAD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32104" y="5517232"/>
            <a:ext cx="835233" cy="585910"/>
          </a:xfrm>
          <a:prstGeom prst="rect">
            <a:avLst/>
          </a:prstGeom>
          <a:noFill/>
        </p:spPr>
      </p:pic>
      <p:pic>
        <p:nvPicPr>
          <p:cNvPr id="17" name="Picture 17" descr="Resultado de imagem para IMAGEM DE CHÃO COM DESENHAD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9736" y="5517232"/>
            <a:ext cx="835233" cy="585910"/>
          </a:xfrm>
          <a:prstGeom prst="rect">
            <a:avLst/>
          </a:prstGeom>
          <a:noFill/>
        </p:spPr>
      </p:pic>
      <p:pic>
        <p:nvPicPr>
          <p:cNvPr id="19" name="Picture 17" descr="Resultado de imagem para IMAGEM DE CHÃO COM DESENHAD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11824" y="5517232"/>
            <a:ext cx="835233" cy="585910"/>
          </a:xfrm>
          <a:prstGeom prst="rect">
            <a:avLst/>
          </a:prstGeom>
          <a:noFill/>
        </p:spPr>
      </p:pic>
      <p:pic>
        <p:nvPicPr>
          <p:cNvPr id="20" name="Picture 17" descr="Resultado de imagem para IMAGEM DE CHÃO COM DESENHAD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24192" y="5517232"/>
            <a:ext cx="835233" cy="585910"/>
          </a:xfrm>
          <a:prstGeom prst="rect">
            <a:avLst/>
          </a:prstGeom>
          <a:noFill/>
        </p:spPr>
      </p:pic>
      <p:pic>
        <p:nvPicPr>
          <p:cNvPr id="21" name="Picture 17" descr="Resultado de imagem para IMAGEM DE CHÃO COM DESENHAD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75920" y="5517232"/>
            <a:ext cx="835233" cy="585910"/>
          </a:xfrm>
          <a:prstGeom prst="rect">
            <a:avLst/>
          </a:prstGeom>
          <a:noFill/>
        </p:spPr>
      </p:pic>
      <p:pic>
        <p:nvPicPr>
          <p:cNvPr id="22" name="Picture 17" descr="Resultado de imagem para IMAGEM DE CHÃO COM DESENHAD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8008" y="5517232"/>
            <a:ext cx="835233" cy="5859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Shot_20210217_223053985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639616" y="116632"/>
            <a:ext cx="8712968" cy="6534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 descr="Resultado de imagem para imagens de crianças com desenh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9154" name="Picture 2" descr="C:\Users\larissa\Pictures\PVA2021\b21c7d31-0d2e-4b06-957f-87f6dd7f49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5600" y="476672"/>
            <a:ext cx="7416824" cy="5562618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767408" y="1340768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rial" pitchFamily="34" charset="0"/>
                <a:cs typeface="Arial" pitchFamily="34" charset="0"/>
              </a:rPr>
              <a:t>ARTHUR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0056440" y="1340768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rial" pitchFamily="34" charset="0"/>
                <a:cs typeface="Arial" pitchFamily="34" charset="0"/>
              </a:rPr>
              <a:t>FELIPE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855640" y="764704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itchFamily="34" charset="0"/>
                <a:cs typeface="Arial" pitchFamily="34" charset="0"/>
              </a:rPr>
              <a:t>OBJETIVOS</a:t>
            </a:r>
          </a:p>
        </p:txBody>
      </p: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1343472" y="1624321"/>
            <a:ext cx="986509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pt-BR" sz="3200" dirty="0">
                <a:latin typeface="Arial" pitchFamily="34" charset="0"/>
                <a:ea typeface="Calibri" pitchFamily="34" charset="0"/>
                <a:cs typeface="Arial" pitchFamily="34" charset="0"/>
              </a:rPr>
              <a:t>RECONHECER A MORADIA COMO UM LUGAR DE CONVIVÊNCIA E AFETO;</a:t>
            </a:r>
          </a:p>
        </p:txBody>
      </p:sp>
      <p:sp>
        <p:nvSpPr>
          <p:cNvPr id="4" name="Retângulo 3"/>
          <p:cNvSpPr/>
          <p:nvPr/>
        </p:nvSpPr>
        <p:spPr>
          <a:xfrm>
            <a:off x="1271464" y="2924944"/>
            <a:ext cx="99371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3200" dirty="0">
                <a:latin typeface="Arial" pitchFamily="34" charset="0"/>
                <a:ea typeface="Calibri" pitchFamily="34" charset="0"/>
                <a:cs typeface="Arial" pitchFamily="34" charset="0"/>
              </a:rPr>
              <a:t> RECONHECER A IMPORTÂNCIA DA DIVISÃO DE TAREFAS PARA A BOA CONVIVÊNCIA;</a:t>
            </a:r>
            <a:endParaRPr lang="pt-BR" sz="3200" dirty="0"/>
          </a:p>
        </p:txBody>
      </p:sp>
      <p:sp>
        <p:nvSpPr>
          <p:cNvPr id="6" name="Retângulo 5"/>
          <p:cNvSpPr/>
          <p:nvPr/>
        </p:nvSpPr>
        <p:spPr>
          <a:xfrm>
            <a:off x="1343472" y="4365104"/>
            <a:ext cx="98650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pt-BR" sz="3200" dirty="0">
                <a:latin typeface="Arial" pitchFamily="34" charset="0"/>
                <a:ea typeface="Calibri" pitchFamily="34" charset="0"/>
                <a:cs typeface="Arial" pitchFamily="34" charset="0"/>
              </a:rPr>
              <a:t>IDENTIFICAR DIFERENTES TIPOS DE MORADIAS</a:t>
            </a:r>
            <a:r>
              <a:rPr lang="pt-BR" sz="3200" b="1" dirty="0"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5" grpId="0" build="allAtOnce"/>
      <p:bldP spid="4" grpId="0" build="allAtOnce"/>
      <p:bldP spid="6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larissa\Pictures\PVA2021\2d80bb84-f920-4777-8968-f9addb11591d.jpg"/>
          <p:cNvPicPr>
            <a:picLocks noChangeAspect="1" noChangeArrowheads="1"/>
          </p:cNvPicPr>
          <p:nvPr/>
        </p:nvPicPr>
        <p:blipFill>
          <a:blip r:embed="rId3" cstate="print"/>
          <a:srcRect t="25723"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WhatsApp Image 2021-02-16 at 20.46.24 (3).jpe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Imagem 5" descr="WhatsApp Image 2021-02-16 at 20.46.24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WhatsApp Image 2021-02-16 at 20.46.24 (1)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m 7" descr="WhatsApp Image 2021-02-16 at 20.46.24 (2)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-27384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WhatsApp Image 2021-02-16 at 21.15.16.jpe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Imagem 4" descr="WhatsApp Image 2021-02-16 at 21.15.16 (1)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 descr="WhatsApp Image 2021-02-16 at 21.15.15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783632" y="260649"/>
            <a:ext cx="734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itchFamily="34" charset="0"/>
                <a:cs typeface="Arial" pitchFamily="34" charset="0"/>
              </a:rPr>
              <a:t>TODA CRIANÇA TEM DIREITO A TER UM LAR</a:t>
            </a:r>
            <a:r>
              <a:rPr lang="pt-BR" sz="3000" b="1" dirty="0">
                <a:latin typeface="Arial" pitchFamily="34" charset="0"/>
                <a:cs typeface="Arial" pitchFamily="34" charset="0"/>
              </a:rPr>
              <a:t>!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631504" y="836712"/>
            <a:ext cx="94330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Arial" pitchFamily="34" charset="0"/>
                <a:cs typeface="Arial" pitchFamily="34" charset="0"/>
              </a:rPr>
              <a:t>E O QUE VOCÊ FAZ PARA AJUDAR NA SUA MORADIA?</a:t>
            </a:r>
          </a:p>
        </p:txBody>
      </p:sp>
      <p:pic>
        <p:nvPicPr>
          <p:cNvPr id="89090" name="Picture 2" descr="Resultado de imagem para IMAGEM DE EMOJI PENSAND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1864" y="2492896"/>
            <a:ext cx="2629492" cy="3513798"/>
          </a:xfrm>
          <a:prstGeom prst="rect">
            <a:avLst/>
          </a:prstGeom>
          <a:noFill/>
        </p:spPr>
      </p:pic>
      <p:pic>
        <p:nvPicPr>
          <p:cNvPr id="89092" name="Picture 4" descr="Resultado de imagem para IMAGEM DE PONTOS DE INTERROG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84432" y="3645024"/>
            <a:ext cx="1178496" cy="1178496"/>
          </a:xfrm>
          <a:prstGeom prst="rect">
            <a:avLst/>
          </a:prstGeom>
          <a:noFill/>
        </p:spPr>
      </p:pic>
      <p:pic>
        <p:nvPicPr>
          <p:cNvPr id="7" name="Picture 4" descr="Resultado de imagem para IMAGEM DE PONTOS DE INTERROG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7488" y="4221088"/>
            <a:ext cx="1178496" cy="1178496"/>
          </a:xfrm>
          <a:prstGeom prst="rect">
            <a:avLst/>
          </a:prstGeom>
          <a:noFill/>
        </p:spPr>
      </p:pic>
      <p:pic>
        <p:nvPicPr>
          <p:cNvPr id="8" name="Picture 4" descr="Resultado de imagem para IMAGEM DE PONTOS DE INTERROG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28248" y="4221088"/>
            <a:ext cx="1178496" cy="1178496"/>
          </a:xfrm>
          <a:prstGeom prst="rect">
            <a:avLst/>
          </a:prstGeom>
          <a:noFill/>
        </p:spPr>
      </p:pic>
      <p:pic>
        <p:nvPicPr>
          <p:cNvPr id="9" name="Picture 4" descr="Resultado de imagem para IMAGEM DE PONTOS DE INTERROG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3712" y="3789040"/>
            <a:ext cx="1178496" cy="1178496"/>
          </a:xfrm>
          <a:prstGeom prst="rect">
            <a:avLst/>
          </a:prstGeom>
          <a:noFill/>
        </p:spPr>
      </p:pic>
      <p:pic>
        <p:nvPicPr>
          <p:cNvPr id="10" name="Picture 4" descr="Resultado de imagem para IMAGEM DE PONTOS DE INTERROG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2184" y="2420888"/>
            <a:ext cx="1178496" cy="1178496"/>
          </a:xfrm>
          <a:prstGeom prst="rect">
            <a:avLst/>
          </a:prstGeom>
          <a:noFill/>
        </p:spPr>
      </p:pic>
      <p:pic>
        <p:nvPicPr>
          <p:cNvPr id="11" name="Picture 4" descr="Resultado de imagem para IMAGEM DE PONTOS DE INTERROGAÇÃ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7528" y="2852936"/>
            <a:ext cx="1178496" cy="1178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3192</TotalTime>
  <Words>209</Words>
  <Application>Microsoft Office PowerPoint</Application>
  <PresentationFormat>Widescreen</PresentationFormat>
  <Paragraphs>63</Paragraphs>
  <Slides>29</Slides>
  <Notes>0</Notes>
  <HiddenSlides>0</HiddenSlides>
  <MMClips>1</MMClips>
  <ScaleCrop>false</ScaleCrop>
  <HeadingPairs>
    <vt:vector size="8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3" baseType="lpstr">
      <vt:lpstr>Arial</vt:lpstr>
      <vt:lpstr>Calibri</vt:lpstr>
      <vt:lpstr>Tema do Office</vt:lpstr>
      <vt:lpstr>Documento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 SEU CADERNO...</dc:title>
  <dc:creator>larissa</dc:creator>
  <cp:lastModifiedBy>Gilberto Souza</cp:lastModifiedBy>
  <cp:revision>281</cp:revision>
  <dcterms:created xsi:type="dcterms:W3CDTF">2020-10-12T13:15:18Z</dcterms:created>
  <dcterms:modified xsi:type="dcterms:W3CDTF">2021-10-27T23:55:37Z</dcterms:modified>
</cp:coreProperties>
</file>