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388" r:id="rId3"/>
    <p:sldId id="288" r:id="rId4"/>
    <p:sldId id="362" r:id="rId5"/>
    <p:sldId id="403" r:id="rId6"/>
    <p:sldId id="405" r:id="rId7"/>
    <p:sldId id="408" r:id="rId8"/>
    <p:sldId id="402" r:id="rId9"/>
    <p:sldId id="368" r:id="rId10"/>
    <p:sldId id="407" r:id="rId11"/>
    <p:sldId id="406" r:id="rId12"/>
    <p:sldId id="396" r:id="rId13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 autoAdjust="0"/>
    <p:restoredTop sz="93396" autoAdjust="0"/>
  </p:normalViewPr>
  <p:slideViewPr>
    <p:cSldViewPr snapToGrid="0" snapToObjects="1">
      <p:cViewPr varScale="1">
        <p:scale>
          <a:sx n="68" d="100"/>
          <a:sy n="68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2CA8E379-2F06-46D2-B75A-3DBB1A8737D4}" type="datetimeFigureOut">
              <a:rPr lang="pt-BR" smtClean="0"/>
              <a:pPr/>
              <a:t>15/02/2021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87966743-7E42-47D9-972B-79FCE3FBBC3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81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A2A4B2A7-26E9-4315-BCAB-BD5A4AC3A68D}" type="datetimeFigureOut">
              <a:rPr lang="pt-BR" smtClean="0"/>
              <a:pPr/>
              <a:t>15/02/2021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7" rIns="95553" bIns="47777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5553" tIns="47777" rIns="95553" bIns="4777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FF530235-1B89-4D23-9FC9-057B6726374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3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8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4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7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3C4C-3D96-A44D-AFFC-3172C06FE006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8F92-071F-054F-874C-BC0BCF20E16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08296" y="66462"/>
            <a:ext cx="90314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2º ANO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LÍNGUA PORTUGUESA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SEMANA 1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NÚMERO DA AULA: 04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PROFESSORAS: ANA CLÁUDIA SAMPAIO KRAINSKI E  </a:t>
            </a:r>
          </a:p>
          <a:p>
            <a:pPr algn="ctr">
              <a:lnSpc>
                <a:spcPct val="150000"/>
              </a:lnSpc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CAROLINE STARKE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63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68615" y="450166"/>
            <a:ext cx="37982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377328"/>
            <a:ext cx="118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1. RECONHECER  O GÊNERO TEXTUAL CARTAZ;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" y="3581817"/>
            <a:ext cx="1219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3. RELACIONAR NA PALAVRA, A LETRA DE IMPRENSA CAIXA ALTA, MINÚSCULA E LETRA CURSIVA;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1053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4. TRAÇAR CORRETAMENTE A LETRA 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CURSIVA;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-2" y="2250831"/>
            <a:ext cx="1219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2. COMPREENDER A IMPORTÂNCIA DO CUIDADO COM OS ANIMAIS;</a:t>
            </a:r>
          </a:p>
        </p:txBody>
      </p:sp>
      <p:pic>
        <p:nvPicPr>
          <p:cNvPr id="14338" name="Picture 2" descr="Resultado de imagem para ANIMAIS DE ESTIMAÇÃO DESE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1116" y="5105312"/>
            <a:ext cx="1887593" cy="142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91508" y="450166"/>
            <a:ext cx="52753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TAREFA PARA CASA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433" y="160338"/>
            <a:ext cx="1520748" cy="9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/>
          <a:srcRect t="30710"/>
          <a:stretch/>
        </p:blipFill>
        <p:spPr bwMode="auto">
          <a:xfrm>
            <a:off x="5867081" y="2380216"/>
            <a:ext cx="6134100" cy="38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A6DC6E-6397-4A10-A28B-6A6F3C3023AE}"/>
              </a:ext>
            </a:extLst>
          </p:cNvPr>
          <p:cNvSpPr txBox="1"/>
          <p:nvPr/>
        </p:nvSpPr>
        <p:spPr>
          <a:xfrm>
            <a:off x="6611815" y="1561513"/>
            <a:ext cx="538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ATENÇAO!!!!</a:t>
            </a:r>
          </a:p>
          <a:p>
            <a:r>
              <a:rPr lang="pt-BR" dirty="0"/>
              <a:t>VAMOS COMPLETAR COM AS LETRAS QUE FALTAM!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A Letra “G” Cursiva - Caligrafia - atividade educativa para Pré-Escola (4 e 5 anos)">
            <a:extLst>
              <a:ext uri="{FF2B5EF4-FFF2-40B4-BE49-F238E27FC236}">
                <a16:creationId xmlns:a16="http://schemas.microsoft.com/office/drawing/2014/main" id="{1929D9CD-9F2E-490F-9987-7BFB2964A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6" t="50012" r="2385" b="10292"/>
          <a:stretch/>
        </p:blipFill>
        <p:spPr bwMode="auto">
          <a:xfrm>
            <a:off x="155576" y="2306361"/>
            <a:ext cx="5582300" cy="18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B9931A-7000-48E4-9E62-D262FA7B60D8}"/>
              </a:ext>
            </a:extLst>
          </p:cNvPr>
          <p:cNvSpPr txBox="1"/>
          <p:nvPr/>
        </p:nvSpPr>
        <p:spPr>
          <a:xfrm>
            <a:off x="640250" y="1515346"/>
            <a:ext cx="515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MOSTRE QUE VOCÊ É ESPERTO! FAÇA O TRAÇADO CORRETO DA LETRA G! </a:t>
            </a:r>
          </a:p>
        </p:txBody>
      </p:sp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1505" y="721895"/>
            <a:ext cx="5221706" cy="14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1912" y="450166"/>
            <a:ext cx="89222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latin typeface="Arial" pitchFamily="34" charset="0"/>
                <a:cs typeface="Arial" pitchFamily="34" charset="0"/>
              </a:rPr>
              <a:t>MATERIAIS PARA  AULA DE AMANHÃ: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MATERIAIS ESCOLARES DESE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3211" y="4510885"/>
            <a:ext cx="1738000" cy="1824067"/>
          </a:xfrm>
          <a:prstGeom prst="rect">
            <a:avLst/>
          </a:prstGeom>
          <a:noFill/>
        </p:spPr>
      </p:pic>
      <p:pic>
        <p:nvPicPr>
          <p:cNvPr id="1028" name="Picture 4" descr="Resultado de imagem para MATERIAIS ESCOLARES DESENHO"/>
          <p:cNvPicPr>
            <a:picLocks noChangeAspect="1" noChangeArrowheads="1"/>
          </p:cNvPicPr>
          <p:nvPr/>
        </p:nvPicPr>
        <p:blipFill>
          <a:blip r:embed="rId4"/>
          <a:srcRect t="27693" b="33192"/>
          <a:stretch>
            <a:fillRect/>
          </a:stretch>
        </p:blipFill>
        <p:spPr bwMode="auto">
          <a:xfrm>
            <a:off x="4586068" y="4951828"/>
            <a:ext cx="2301734" cy="900332"/>
          </a:xfrm>
          <a:prstGeom prst="rect">
            <a:avLst/>
          </a:prstGeom>
          <a:noFill/>
        </p:spPr>
      </p:pic>
      <p:pic>
        <p:nvPicPr>
          <p:cNvPr id="1030" name="Picture 6" descr="Resultado de imagem para MATERIAIS ESCOLARES DESENHO"/>
          <p:cNvPicPr>
            <a:picLocks noChangeAspect="1" noChangeArrowheads="1"/>
          </p:cNvPicPr>
          <p:nvPr/>
        </p:nvPicPr>
        <p:blipFill>
          <a:blip r:embed="rId5"/>
          <a:srcRect r="32479"/>
          <a:stretch>
            <a:fillRect/>
          </a:stretch>
        </p:blipFill>
        <p:spPr bwMode="auto">
          <a:xfrm>
            <a:off x="671913" y="4951828"/>
            <a:ext cx="1188360" cy="1383124"/>
          </a:xfrm>
          <a:prstGeom prst="rect">
            <a:avLst/>
          </a:prstGeom>
          <a:noFill/>
        </p:spPr>
      </p:pic>
      <p:sp>
        <p:nvSpPr>
          <p:cNvPr id="1032" name="AutoShape 8" descr="Resultado de imagem para material escolar dese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4" name="AutoShape 10" descr="Resultado de imagem para material escolar desen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36" name="Picture 12" descr="Resultado de imagem para material escolar desen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50113" y="2201779"/>
            <a:ext cx="1934170" cy="1515100"/>
          </a:xfrm>
          <a:prstGeom prst="rect">
            <a:avLst/>
          </a:prstGeom>
          <a:noFill/>
        </p:spPr>
      </p:pic>
      <p:pic>
        <p:nvPicPr>
          <p:cNvPr id="1038" name="Picture 14" descr="Resultado de imagem para FOLHAS COLORIDAS DE PAPEL desenh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2725" y="3006363"/>
            <a:ext cx="1048185" cy="1048185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097280" y="1377328"/>
            <a:ext cx="3995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Arial" pitchFamily="34" charset="0"/>
                <a:cs typeface="Arial" pitchFamily="34" charset="0"/>
              </a:rPr>
              <a:t>CADERNO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97280" y="2160670"/>
            <a:ext cx="87219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Arial" pitchFamily="34" charset="0"/>
                <a:cs typeface="Arial" pitchFamily="34" charset="0"/>
              </a:rPr>
              <a:t>ESTOJO COM LÁPIS, BORRACHA...</a:t>
            </a:r>
          </a:p>
        </p:txBody>
      </p:sp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0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04050" y="6077243"/>
            <a:ext cx="7188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latin typeface="Arial" pitchFamily="34" charset="0"/>
                <a:cs typeface="Arial" pitchFamily="34" charset="0"/>
              </a:rPr>
              <a:t>LÍNGUA PORTUGUESA </a:t>
            </a:r>
          </a:p>
        </p:txBody>
      </p:sp>
    </p:spTree>
    <p:extLst>
      <p:ext uri="{BB962C8B-B14F-4D97-AF65-F5344CB8AC3E}">
        <p14:creationId xmlns:p14="http://schemas.microsoft.com/office/powerpoint/2010/main" val="390963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Insetos Dos Desenhos Animados No Jardim Ilustração do Vetor - Ilustração de  insetos, desenhos: 801805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68615" y="450166"/>
            <a:ext cx="37982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377328"/>
            <a:ext cx="118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1. RECONHECER  O GÊNERO TEXTUAL CARTAZ;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" y="3581817"/>
            <a:ext cx="1219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3. RELACIONAR NA PALAVRA, A LETRA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DE IMPRENSA CAIXA ALTA, MINÚSCULA E A CORRESPONDENTE CURSIVA;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1053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4. TRAÇAR CORRETAMENTE A LETRA 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CURSIVA;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-2" y="2250831"/>
            <a:ext cx="12192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2. COMPREENDER A IMPORTÂNCIA DO CUIDADO COM OS ANIMAIS;</a:t>
            </a:r>
          </a:p>
        </p:txBody>
      </p:sp>
      <p:pic>
        <p:nvPicPr>
          <p:cNvPr id="14338" name="Picture 2" descr="Resultado de imagem para ANIMAIS DE ESTIMAÇÃO DESE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1116" y="5105312"/>
            <a:ext cx="1887593" cy="142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7837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unnamed.jpg"/>
          <p:cNvPicPr/>
          <p:nvPr/>
        </p:nvPicPr>
        <p:blipFill>
          <a:blip r:embed="rId3" cstate="print"/>
          <a:srcRect t="11284"/>
          <a:stretch>
            <a:fillRect/>
          </a:stretch>
        </p:blipFill>
        <p:spPr>
          <a:xfrm>
            <a:off x="2067951" y="450166"/>
            <a:ext cx="6893169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800664" y="2423768"/>
            <a:ext cx="8342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BR" sz="10000" dirty="0">
                <a:latin typeface="Arial" pitchFamily="34" charset="0"/>
                <a:cs typeface="Arial" pitchFamily="34" charset="0"/>
              </a:rPr>
              <a:t>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800664" y="330887"/>
            <a:ext cx="8342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BR" sz="13000" dirty="0">
                <a:latin typeface="Arial" pitchFamily="34" charset="0"/>
                <a:cs typeface="Arial" pitchFamily="34" charset="0"/>
              </a:rPr>
              <a:t>ato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37184" y="4536984"/>
            <a:ext cx="684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  <a:latin typeface="MamaeQueNosFaz" pitchFamily="34" charset="0"/>
                <a:cs typeface="Arial" pitchFamily="34" charset="0"/>
              </a:rPr>
              <a:t>(GATO CURSIVA MAMÃE...)</a:t>
            </a:r>
          </a:p>
        </p:txBody>
      </p:sp>
      <p:pic>
        <p:nvPicPr>
          <p:cNvPr id="9218" name="Picture 2" descr="Resultado de imagem para animais de estimação DESENHO"/>
          <p:cNvPicPr>
            <a:picLocks noChangeAspect="1" noChangeArrowheads="1"/>
          </p:cNvPicPr>
          <p:nvPr/>
        </p:nvPicPr>
        <p:blipFill>
          <a:blip r:embed="rId3"/>
          <a:srcRect l="49369"/>
          <a:stretch>
            <a:fillRect/>
          </a:stretch>
        </p:blipFill>
        <p:spPr bwMode="auto">
          <a:xfrm>
            <a:off x="685458" y="1069145"/>
            <a:ext cx="3134702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8837" y="25056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5BBC05-AC94-4EFF-B9AA-294EFB80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08" y="571716"/>
            <a:ext cx="4748725" cy="57145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5953BF-CC78-4CCC-BD1A-81CDD3F51ADA}"/>
              </a:ext>
            </a:extLst>
          </p:cNvPr>
          <p:cNvSpPr txBox="1"/>
          <p:nvPr/>
        </p:nvSpPr>
        <p:spPr>
          <a:xfrm>
            <a:off x="6513511" y="2505670"/>
            <a:ext cx="4928379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VOCÊS CONSEGUEM ADIVINHAR</a:t>
            </a: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000" dirty="0"/>
          </a:p>
        </p:txBody>
      </p:sp>
      <p:pic>
        <p:nvPicPr>
          <p:cNvPr id="9" name="Gráfico 8" descr="Ponto de interrogação">
            <a:extLst>
              <a:ext uri="{FF2B5EF4-FFF2-40B4-BE49-F238E27FC236}">
                <a16:creationId xmlns:a16="http://schemas.microsoft.com/office/drawing/2014/main" id="{00016F8A-0372-41EA-AB18-4A958E888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6934" y="3167389"/>
            <a:ext cx="544286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048043" y="1058649"/>
            <a:ext cx="7920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latin typeface="Arial" pitchFamily="34" charset="0"/>
                <a:cs typeface="Arial" pitchFamily="34" charset="0"/>
              </a:rPr>
              <a:t>TEM NA GATO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48043" y="2244061"/>
            <a:ext cx="8595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latin typeface="Arial" pitchFamily="34" charset="0"/>
                <a:cs typeface="Arial" pitchFamily="34" charset="0"/>
              </a:rPr>
              <a:t>NA GAIVOTA E NA GIRAFA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48043" y="3444390"/>
            <a:ext cx="7920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latin typeface="Arial" pitchFamily="34" charset="0"/>
                <a:cs typeface="Arial" pitchFamily="34" charset="0"/>
              </a:rPr>
              <a:t>NO GELO E GIRA - GIRA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48043" y="4670474"/>
            <a:ext cx="91862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latin typeface="Arial" pitchFamily="34" charset="0"/>
                <a:cs typeface="Arial" pitchFamily="34" charset="0"/>
              </a:rPr>
              <a:t>NA GAIOLA E NA GARRAFA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82572" y="15510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213317" y="2736503"/>
            <a:ext cx="319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_________________________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555545" y="2736503"/>
            <a:ext cx="258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_____________________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232072" y="3936832"/>
            <a:ext cx="20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19711" y="3936832"/>
            <a:ext cx="412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__________________________________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021060" y="5162916"/>
            <a:ext cx="27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______________________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142890" y="5162916"/>
            <a:ext cx="322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188666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p"/>
      <p:bldP spid="14" grpId="0" build="p"/>
      <p:bldP spid="15" grpId="0" build="allAtOnce"/>
      <p:bldP spid="18" grpId="0" build="allAtOnce"/>
      <p:bldP spid="19" grpId="0" build="p"/>
      <p:bldP spid="20" grpId="0" build="p"/>
      <p:bldP spid="23" grpId="0" build="p"/>
      <p:bldP spid="24" grpId="0" build="p"/>
      <p:bldP spid="27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ra da História: João e o Pé de Feijão | Booksm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folha de caderno dese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972" y="443864"/>
            <a:ext cx="4114800" cy="559117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417255" y="815926"/>
            <a:ext cx="12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NOME: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417254" y="1377328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17253" y="1934056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GAIVOTA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17252" y="2455788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GIRAFA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17254" y="3021651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GELO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17255" y="3543383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GIRA - GIRA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417254" y="4065115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GAIOLA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17254" y="4586847"/>
            <a:ext cx="22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GARRAFA</a:t>
            </a:r>
          </a:p>
        </p:txBody>
      </p:sp>
    </p:spTree>
    <p:extLst>
      <p:ext uri="{BB962C8B-B14F-4D97-AF65-F5344CB8AC3E}">
        <p14:creationId xmlns:p14="http://schemas.microsoft.com/office/powerpoint/2010/main" val="13175504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8" grpId="0" build="allAtOnce"/>
      <p:bldP spid="9" grpId="0" build="allAtOnce"/>
      <p:bldP spid="10" grpId="0" build="allAtOnce"/>
      <p:bldP spid="11" grpId="0" build="allAtOnce"/>
      <p:bldP spid="14" grpId="0" build="allAtOnce"/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1505" y="721895"/>
            <a:ext cx="5221706" cy="14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42535" y="480405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DIFERENTES TIPOS DE LETRAS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9250" y="66461"/>
            <a:ext cx="2165033" cy="13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Resultado de imagem para LETRA G QUATRO TIPOS"/>
          <p:cNvPicPr>
            <a:picLocks noChangeAspect="1" noChangeArrowheads="1"/>
          </p:cNvPicPr>
          <p:nvPr/>
        </p:nvPicPr>
        <p:blipFill>
          <a:blip r:embed="rId3"/>
          <a:srcRect l="6614" t="8308" r="8632" b="8246"/>
          <a:stretch>
            <a:fillRect/>
          </a:stretch>
        </p:blipFill>
        <p:spPr bwMode="auto">
          <a:xfrm>
            <a:off x="3319975" y="1111347"/>
            <a:ext cx="4437431" cy="5521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3460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12267</TotalTime>
  <Words>212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MamaeQueNosFaz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Vitor Ferreira</dc:creator>
  <cp:lastModifiedBy>giovana clausen justus</cp:lastModifiedBy>
  <cp:revision>271</cp:revision>
  <cp:lastPrinted>2020-09-16T00:02:19Z</cp:lastPrinted>
  <dcterms:created xsi:type="dcterms:W3CDTF">2020-04-15T00:58:19Z</dcterms:created>
  <dcterms:modified xsi:type="dcterms:W3CDTF">2021-02-15T17:36:12Z</dcterms:modified>
</cp:coreProperties>
</file>