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6" r:id="rId2"/>
    <p:sldId id="388" r:id="rId3"/>
    <p:sldId id="288" r:id="rId4"/>
    <p:sldId id="362" r:id="rId5"/>
    <p:sldId id="391" r:id="rId6"/>
    <p:sldId id="371" r:id="rId7"/>
    <p:sldId id="392" r:id="rId8"/>
    <p:sldId id="393" r:id="rId9"/>
    <p:sldId id="368" r:id="rId10"/>
    <p:sldId id="387" r:id="rId11"/>
    <p:sldId id="370" r:id="rId12"/>
  </p:sldIdLst>
  <p:sldSz cx="12192000" cy="6858000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2" autoAdjust="0"/>
    <p:restoredTop sz="93396" autoAdjust="0"/>
  </p:normalViewPr>
  <p:slideViewPr>
    <p:cSldViewPr snapToGrid="0" snapToObjects="1">
      <p:cViewPr varScale="1">
        <p:scale>
          <a:sx n="68" d="100"/>
          <a:sy n="68" d="100"/>
        </p:scale>
        <p:origin x="79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a clausen justus" userId="b7c685b324595b0b" providerId="LiveId" clId="{BC8497B2-38F9-4E70-9287-2A0F95B5ACAF}"/>
    <pc:docChg chg="custSel modSld">
      <pc:chgData name="giovana clausen justus" userId="b7c685b324595b0b" providerId="LiveId" clId="{BC8497B2-38F9-4E70-9287-2A0F95B5ACAF}" dt="2021-02-15T17:16:56.487" v="3" actId="1076"/>
      <pc:docMkLst>
        <pc:docMk/>
      </pc:docMkLst>
      <pc:sldChg chg="delSp modSp mod">
        <pc:chgData name="giovana clausen justus" userId="b7c685b324595b0b" providerId="LiveId" clId="{BC8497B2-38F9-4E70-9287-2A0F95B5ACAF}" dt="2021-02-15T17:16:56.487" v="3" actId="1076"/>
        <pc:sldMkLst>
          <pc:docMk/>
          <pc:sldMk cId="1317550411" sldId="393"/>
        </pc:sldMkLst>
        <pc:spChg chg="mod">
          <ac:chgData name="giovana clausen justus" userId="b7c685b324595b0b" providerId="LiveId" clId="{BC8497B2-38F9-4E70-9287-2A0F95B5ACAF}" dt="2021-02-15T17:16:56.487" v="3" actId="1076"/>
          <ac:spMkLst>
            <pc:docMk/>
            <pc:sldMk cId="1317550411" sldId="393"/>
            <ac:spMk id="4" creationId="{CE756B46-E9EF-4161-99CB-B6A4F9B9B378}"/>
          </ac:spMkLst>
        </pc:spChg>
        <pc:spChg chg="del mod">
          <ac:chgData name="giovana clausen justus" userId="b7c685b324595b0b" providerId="LiveId" clId="{BC8497B2-38F9-4E70-9287-2A0F95B5ACAF}" dt="2021-02-15T17:16:51.991" v="2" actId="478"/>
          <ac:spMkLst>
            <pc:docMk/>
            <pc:sldMk cId="1317550411" sldId="393"/>
            <ac:spMk id="5" creationId="{9781D848-F9E9-48CC-9929-BCC332D6E5B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7976"/>
          </a:xfrm>
          <a:prstGeom prst="rect">
            <a:avLst/>
          </a:prstGeom>
        </p:spPr>
        <p:txBody>
          <a:bodyPr vert="horz" lIns="95553" tIns="47777" rIns="95553" bIns="47777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7976"/>
          </a:xfrm>
          <a:prstGeom prst="rect">
            <a:avLst/>
          </a:prstGeom>
        </p:spPr>
        <p:txBody>
          <a:bodyPr vert="horz" lIns="95553" tIns="47777" rIns="95553" bIns="47777" rtlCol="0"/>
          <a:lstStyle>
            <a:lvl1pPr algn="r">
              <a:defRPr sz="1300"/>
            </a:lvl1pPr>
          </a:lstStyle>
          <a:p>
            <a:fld id="{2CA8E379-2F06-46D2-B75A-3DBB1A8737D4}" type="datetimeFigureOut">
              <a:rPr lang="pt-BR" smtClean="0"/>
              <a:pPr/>
              <a:t>15/02/2021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5660" cy="497975"/>
          </a:xfrm>
          <a:prstGeom prst="rect">
            <a:avLst/>
          </a:prstGeom>
        </p:spPr>
        <p:txBody>
          <a:bodyPr vert="horz" lIns="95553" tIns="47777" rIns="95553" bIns="47777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7076"/>
            <a:ext cx="2945660" cy="497975"/>
          </a:xfrm>
          <a:prstGeom prst="rect">
            <a:avLst/>
          </a:prstGeom>
        </p:spPr>
        <p:txBody>
          <a:bodyPr vert="horz" lIns="95553" tIns="47777" rIns="95553" bIns="47777" rtlCol="0" anchor="b"/>
          <a:lstStyle>
            <a:lvl1pPr algn="r">
              <a:defRPr sz="1300"/>
            </a:lvl1pPr>
          </a:lstStyle>
          <a:p>
            <a:fld id="{87966743-7E42-47D9-972B-79FCE3FBBC3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281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7976"/>
          </a:xfrm>
          <a:prstGeom prst="rect">
            <a:avLst/>
          </a:prstGeom>
        </p:spPr>
        <p:txBody>
          <a:bodyPr vert="horz" lIns="95553" tIns="47777" rIns="95553" bIns="47777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7976"/>
          </a:xfrm>
          <a:prstGeom prst="rect">
            <a:avLst/>
          </a:prstGeom>
        </p:spPr>
        <p:txBody>
          <a:bodyPr vert="horz" lIns="95553" tIns="47777" rIns="95553" bIns="47777" rtlCol="0"/>
          <a:lstStyle>
            <a:lvl1pPr algn="r">
              <a:defRPr sz="1300"/>
            </a:lvl1pPr>
          </a:lstStyle>
          <a:p>
            <a:fld id="{A2A4B2A7-26E9-4315-BCAB-BD5A4AC3A68D}" type="datetimeFigureOut">
              <a:rPr lang="pt-BR" smtClean="0"/>
              <a:pPr/>
              <a:t>15/02/2021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3" tIns="47777" rIns="95553" bIns="47777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5553" tIns="47777" rIns="95553" bIns="47777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60" cy="497975"/>
          </a:xfrm>
          <a:prstGeom prst="rect">
            <a:avLst/>
          </a:prstGeom>
        </p:spPr>
        <p:txBody>
          <a:bodyPr vert="horz" lIns="95553" tIns="47777" rIns="95553" bIns="47777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60" cy="497975"/>
          </a:xfrm>
          <a:prstGeom prst="rect">
            <a:avLst/>
          </a:prstGeom>
        </p:spPr>
        <p:txBody>
          <a:bodyPr vert="horz" lIns="95553" tIns="47777" rIns="95553" bIns="47777" rtlCol="0" anchor="b"/>
          <a:lstStyle>
            <a:lvl1pPr algn="r">
              <a:defRPr sz="1300"/>
            </a:lvl1pPr>
          </a:lstStyle>
          <a:p>
            <a:fld id="{FF530235-1B89-4D23-9FC9-057B6726374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733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4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7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8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7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8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4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9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7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8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2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83C4C-3D96-A44D-AFFC-3172C06FE00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C8F92-071F-054F-874C-BC0BCF20E16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3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308296" y="66462"/>
            <a:ext cx="903145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SEGUNDA – FEIRA </a:t>
            </a:r>
          </a:p>
          <a:p>
            <a:pPr algn="ctr">
              <a:lnSpc>
                <a:spcPct val="150000"/>
              </a:lnSpc>
            </a:pPr>
            <a:r>
              <a:rPr 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2º ANO</a:t>
            </a:r>
          </a:p>
          <a:p>
            <a:pPr algn="ctr">
              <a:lnSpc>
                <a:spcPct val="150000"/>
              </a:lnSpc>
            </a:pPr>
            <a:r>
              <a:rPr 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LÍNGUA PORTUGUESA</a:t>
            </a:r>
          </a:p>
          <a:p>
            <a:pPr algn="ctr">
              <a:lnSpc>
                <a:spcPct val="150000"/>
              </a:lnSpc>
            </a:pPr>
            <a:r>
              <a:rPr 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SEMANA 1</a:t>
            </a:r>
          </a:p>
          <a:p>
            <a:pPr algn="ctr">
              <a:lnSpc>
                <a:spcPct val="150000"/>
              </a:lnSpc>
            </a:pPr>
            <a:r>
              <a:rPr 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NÚMERO DA AULA: 01</a:t>
            </a:r>
          </a:p>
          <a:p>
            <a:pPr algn="ctr">
              <a:lnSpc>
                <a:spcPct val="150000"/>
              </a:lnSpc>
            </a:pPr>
            <a:r>
              <a:rPr 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PROFESSORAS: ANA CLÁUDIA SAMPAIO KRAINSKI E  </a:t>
            </a:r>
          </a:p>
          <a:p>
            <a:pPr algn="ctr">
              <a:lnSpc>
                <a:spcPct val="150000"/>
              </a:lnSpc>
            </a:pPr>
            <a:r>
              <a:rPr 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CAROLINE STARKE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9250" y="66461"/>
            <a:ext cx="2165033" cy="131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9632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 descr="Insetos Dos Desenhos Animados No Jardim Ilustração do Vetor - Ilustração de  insetos, desenhos: 8018059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416959" y="128068"/>
            <a:ext cx="52753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TAREFA PARA CASA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80433" y="160338"/>
            <a:ext cx="1520748" cy="92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3"/>
          <a:srcRect t="27067"/>
          <a:stretch/>
        </p:blipFill>
        <p:spPr bwMode="auto">
          <a:xfrm>
            <a:off x="6078259" y="1448627"/>
            <a:ext cx="5805766" cy="471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40DD97F-3D83-410C-9958-B5F586F729F3}"/>
              </a:ext>
            </a:extLst>
          </p:cNvPr>
          <p:cNvSpPr txBox="1"/>
          <p:nvPr/>
        </p:nvSpPr>
        <p:spPr>
          <a:xfrm>
            <a:off x="307975" y="620723"/>
            <a:ext cx="4411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QUE TAL VOCÊ COMPLETAR O TRAÇADO DA LETRA A QUE APRENDEMOS NA AULA DE HOJE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Gráfico 4" descr="Ponto de interrogação">
            <a:extLst>
              <a:ext uri="{FF2B5EF4-FFF2-40B4-BE49-F238E27FC236}">
                <a16:creationId xmlns:a16="http://schemas.microsoft.com/office/drawing/2014/main" id="{58EA2534-9C62-4EFA-95C9-5B9250E93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253" y="1223168"/>
            <a:ext cx="260299" cy="260299"/>
          </a:xfrm>
          <a:prstGeom prst="rect">
            <a:avLst/>
          </a:prstGeom>
        </p:spPr>
      </p:pic>
      <p:pic>
        <p:nvPicPr>
          <p:cNvPr id="1026" name="Picture 2" descr="Resultado de imagem para letra a manuscrita pontilhada">
            <a:extLst>
              <a:ext uri="{FF2B5EF4-FFF2-40B4-BE49-F238E27FC236}">
                <a16:creationId xmlns:a16="http://schemas.microsoft.com/office/drawing/2014/main" id="{EE54F381-7CF3-4083-BD7F-CE94E65B5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05"/>
          <a:stretch/>
        </p:blipFill>
        <p:spPr bwMode="auto">
          <a:xfrm>
            <a:off x="767974" y="1497886"/>
            <a:ext cx="4221518" cy="301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desenho de arvore para colorir">
            <a:extLst>
              <a:ext uri="{FF2B5EF4-FFF2-40B4-BE49-F238E27FC236}">
                <a16:creationId xmlns:a16="http://schemas.microsoft.com/office/drawing/2014/main" id="{3D9FF0AA-67F5-4D7A-8FC8-07DCBB681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726" y="4482952"/>
            <a:ext cx="1528925" cy="203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0D97BEF-2A66-43B9-B6AE-16D78FE58976}"/>
              </a:ext>
            </a:extLst>
          </p:cNvPr>
          <p:cNvSpPr txBox="1"/>
          <p:nvPr/>
        </p:nvSpPr>
        <p:spPr>
          <a:xfrm>
            <a:off x="460375" y="5078437"/>
            <a:ext cx="3065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VAMOS DEIXAR A ARVORE MAIS FELIZ </a:t>
            </a:r>
          </a:p>
          <a:p>
            <a:r>
              <a:rPr lang="pt-BR" dirty="0"/>
              <a:t>DESENHE FOLHAS BEM LINDAS NELA !!!!</a:t>
            </a:r>
          </a:p>
        </p:txBody>
      </p:sp>
      <p:pic>
        <p:nvPicPr>
          <p:cNvPr id="15" name="Gráfico 14" descr="Ponto de interrogação">
            <a:extLst>
              <a:ext uri="{FF2B5EF4-FFF2-40B4-BE49-F238E27FC236}">
                <a16:creationId xmlns:a16="http://schemas.microsoft.com/office/drawing/2014/main" id="{6B50B432-9329-41AF-A247-A47901239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2602" y="5401602"/>
            <a:ext cx="260299" cy="26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83730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21505" y="721895"/>
            <a:ext cx="5221706" cy="14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4034" name="AutoShape 2" descr="Insetos Dos Desenhos Animados No Jardim Ilustração do Vetor - Ilustração de  insetos, desenhos: 8018059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71912" y="450166"/>
            <a:ext cx="89222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latin typeface="Arial" pitchFamily="34" charset="0"/>
                <a:cs typeface="Arial" pitchFamily="34" charset="0"/>
              </a:rPr>
              <a:t>MATERIAIS PARA  AULA DE AMANHÃ: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9250" y="66461"/>
            <a:ext cx="2165033" cy="131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esultado de imagem para MATERIAIS ESCOLARES DESE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3211" y="4510885"/>
            <a:ext cx="1738000" cy="1824067"/>
          </a:xfrm>
          <a:prstGeom prst="rect">
            <a:avLst/>
          </a:prstGeom>
          <a:noFill/>
        </p:spPr>
      </p:pic>
      <p:pic>
        <p:nvPicPr>
          <p:cNvPr id="1028" name="Picture 4" descr="Resultado de imagem para MATERIAIS ESCOLARES DESENHO"/>
          <p:cNvPicPr>
            <a:picLocks noChangeAspect="1" noChangeArrowheads="1"/>
          </p:cNvPicPr>
          <p:nvPr/>
        </p:nvPicPr>
        <p:blipFill>
          <a:blip r:embed="rId4"/>
          <a:srcRect t="27693" b="33192"/>
          <a:stretch>
            <a:fillRect/>
          </a:stretch>
        </p:blipFill>
        <p:spPr bwMode="auto">
          <a:xfrm>
            <a:off x="4586068" y="4951828"/>
            <a:ext cx="2301734" cy="900332"/>
          </a:xfrm>
          <a:prstGeom prst="rect">
            <a:avLst/>
          </a:prstGeom>
          <a:noFill/>
        </p:spPr>
      </p:pic>
      <p:pic>
        <p:nvPicPr>
          <p:cNvPr id="1030" name="Picture 6" descr="Resultado de imagem para MATERIAIS ESCOLARES DESENHO"/>
          <p:cNvPicPr>
            <a:picLocks noChangeAspect="1" noChangeArrowheads="1"/>
          </p:cNvPicPr>
          <p:nvPr/>
        </p:nvPicPr>
        <p:blipFill>
          <a:blip r:embed="rId5"/>
          <a:srcRect r="32479"/>
          <a:stretch>
            <a:fillRect/>
          </a:stretch>
        </p:blipFill>
        <p:spPr bwMode="auto">
          <a:xfrm>
            <a:off x="671913" y="4951828"/>
            <a:ext cx="1188360" cy="1383124"/>
          </a:xfrm>
          <a:prstGeom prst="rect">
            <a:avLst/>
          </a:prstGeom>
          <a:noFill/>
        </p:spPr>
      </p:pic>
      <p:sp>
        <p:nvSpPr>
          <p:cNvPr id="1032" name="AutoShape 8" descr="Resultado de imagem para material escolar desen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034" name="AutoShape 10" descr="Resultado de imagem para material escolar desen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1036" name="Picture 12" descr="Resultado de imagem para material escolar desenh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50113" y="2201779"/>
            <a:ext cx="1934170" cy="1515100"/>
          </a:xfrm>
          <a:prstGeom prst="rect">
            <a:avLst/>
          </a:prstGeom>
          <a:noFill/>
        </p:spPr>
      </p:pic>
      <p:pic>
        <p:nvPicPr>
          <p:cNvPr id="1038" name="Picture 14" descr="Resultado de imagem para FOLHAS COLORIDAS DE PAPEL desenh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32725" y="3006363"/>
            <a:ext cx="1048185" cy="1048185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1097280" y="1377328"/>
            <a:ext cx="39952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>
                <a:latin typeface="Arial" pitchFamily="34" charset="0"/>
                <a:cs typeface="Arial" pitchFamily="34" charset="0"/>
              </a:rPr>
              <a:t>CADERNO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097280" y="2160670"/>
            <a:ext cx="87219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>
                <a:latin typeface="Arial" pitchFamily="34" charset="0"/>
                <a:cs typeface="Arial" pitchFamily="34" charset="0"/>
              </a:rPr>
              <a:t>ESTOJO COM LÁPIS, BORRACHA...</a:t>
            </a:r>
          </a:p>
        </p:txBody>
      </p:sp>
    </p:spTree>
    <p:extLst>
      <p:ext uri="{BB962C8B-B14F-4D97-AF65-F5344CB8AC3E}">
        <p14:creationId xmlns:p14="http://schemas.microsoft.com/office/powerpoint/2010/main" val="1537783730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07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504050" y="6077243"/>
            <a:ext cx="71885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latin typeface="Arial" pitchFamily="34" charset="0"/>
                <a:cs typeface="Arial" pitchFamily="34" charset="0"/>
              </a:rPr>
              <a:t>LÍNGUA PORTUGUESA </a:t>
            </a:r>
          </a:p>
        </p:txBody>
      </p:sp>
    </p:spTree>
    <p:extLst>
      <p:ext uri="{BB962C8B-B14F-4D97-AF65-F5344CB8AC3E}">
        <p14:creationId xmlns:p14="http://schemas.microsoft.com/office/powerpoint/2010/main" val="390963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 descr="Insetos Dos Desenhos Animados No Jardim Ilustração do Vetor - Ilustração de  insetos, desenhos: 8018059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868615" y="450166"/>
            <a:ext cx="379827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55577" y="1654327"/>
            <a:ext cx="11828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latin typeface="Arial" pitchFamily="34" charset="0"/>
                <a:cs typeface="Arial" pitchFamily="34" charset="0"/>
              </a:rPr>
              <a:t>1. APRECIAR A HISTÓRIA CONTADA PELA PROFESSORA;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5574" y="3235569"/>
            <a:ext cx="11828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Arial" pitchFamily="34" charset="0"/>
                <a:cs typeface="Arial" pitchFamily="34" charset="0"/>
              </a:rPr>
              <a:t>3. IDENTIFICAR OS DIFERENTES TIPOS DE LETRAS: CAIXA ALTA, MINÚSCULA E CURSIVA.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55577" y="4551314"/>
            <a:ext cx="95259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>
                <a:latin typeface="Arial" pitchFamily="34" charset="0"/>
                <a:cs typeface="Arial" pitchFamily="34" charset="0"/>
              </a:rPr>
              <a:t>4. TRAÇAR CORRETAMENTE A LETRA  </a:t>
            </a:r>
            <a:r>
              <a:rPr lang="pt-BR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CURSIVA;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9250" y="66461"/>
            <a:ext cx="2165033" cy="131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155574" y="2429356"/>
            <a:ext cx="11828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latin typeface="Arial" pitchFamily="34" charset="0"/>
                <a:cs typeface="Arial" pitchFamily="34" charset="0"/>
              </a:rPr>
              <a:t>2. COMPREENDER A HISTÓRIA CONTADA;</a:t>
            </a:r>
          </a:p>
        </p:txBody>
      </p:sp>
      <p:pic>
        <p:nvPicPr>
          <p:cNvPr id="11266" name="Picture 2" descr="Resultado de imagem para ÁRVORE SEM FOLHAS DESENHO TRIS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9250" y="4095661"/>
            <a:ext cx="1419225" cy="2019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778373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048000" y="31058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2" name="AutoShape 2" descr="Hora da História: João e o Pé de Feijão | Booksm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9250" y="66461"/>
            <a:ext cx="2165033" cy="131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2813538" y="832955"/>
            <a:ext cx="65696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latin typeface="Arial" pitchFamily="34" charset="0"/>
                <a:cs typeface="Arial" pitchFamily="34" charset="0"/>
              </a:rPr>
              <a:t>ÁRVORE SEM FOLHAS</a:t>
            </a:r>
          </a:p>
        </p:txBody>
      </p:sp>
      <p:pic>
        <p:nvPicPr>
          <p:cNvPr id="10242" name="Picture 2" descr="Resultado de imagem para ÁRVORE SEM FOLHAS DESENHO TRISTE"/>
          <p:cNvPicPr>
            <a:picLocks noChangeAspect="1" noChangeArrowheads="1"/>
          </p:cNvPicPr>
          <p:nvPr/>
        </p:nvPicPr>
        <p:blipFill>
          <a:blip r:embed="rId3"/>
          <a:srcRect t="15857"/>
          <a:stretch>
            <a:fillRect/>
          </a:stretch>
        </p:blipFill>
        <p:spPr bwMode="auto">
          <a:xfrm>
            <a:off x="0" y="1611739"/>
            <a:ext cx="12192000" cy="5253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75504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048000" y="31058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2" name="AutoShape 2" descr="Hora da História: João e o Pé de Feijão | Booksm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9250" y="66461"/>
            <a:ext cx="2165033" cy="131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477107" y="475809"/>
            <a:ext cx="80185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COMPREENDENDO O TEXTO...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33046" y="1561514"/>
            <a:ext cx="1135123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latin typeface="Arial" pitchFamily="34" charset="0"/>
                <a:cs typeface="Arial" pitchFamily="34" charset="0"/>
              </a:rPr>
              <a:t>O QUE DEIXOU A ÁRVORE SEM FOLHAS TRISTE?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55575" y="2715065"/>
            <a:ext cx="1182870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latin typeface="Arial" pitchFamily="34" charset="0"/>
                <a:cs typeface="Arial" pitchFamily="34" charset="0"/>
              </a:rPr>
              <a:t> ELA PERCEBEU QUE NÃO TINHA FOLHAS.</a:t>
            </a:r>
          </a:p>
          <a:p>
            <a:endParaRPr lang="pt-BR" dirty="0"/>
          </a:p>
        </p:txBody>
      </p:sp>
      <p:pic>
        <p:nvPicPr>
          <p:cNvPr id="9218" name="Picture 2" descr="Resultado de imagem para ÁRVORE SEM FOLHAS DESENHO TRISTE"/>
          <p:cNvPicPr>
            <a:picLocks noChangeAspect="1" noChangeArrowheads="1"/>
          </p:cNvPicPr>
          <p:nvPr/>
        </p:nvPicPr>
        <p:blipFill>
          <a:blip r:embed="rId3"/>
          <a:srcRect l="21456" t="17123" r="20517"/>
          <a:stretch>
            <a:fillRect/>
          </a:stretch>
        </p:blipFill>
        <p:spPr bwMode="auto">
          <a:xfrm>
            <a:off x="4051496" y="3623006"/>
            <a:ext cx="3474720" cy="2791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75504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ora da História: João e o Pé de Feijão | Booksm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9250" y="66461"/>
            <a:ext cx="2165033" cy="131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983545" y="492369"/>
            <a:ext cx="73292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COMPREENDENDO O TEXTO...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55575" y="1377328"/>
            <a:ext cx="1152390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500" b="1" dirty="0">
                <a:latin typeface="Arial" pitchFamily="34" charset="0"/>
                <a:cs typeface="Arial" pitchFamily="34" charset="0"/>
              </a:rPr>
              <a:t>A ÁRVORE PEDIU AJUDA PARA ALGUNS AMIGOS PODEROSOS, QUAIS ERAM ESSES AMIGOS? ELES CONSEGUIRAM AJUDAR?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60375" y="3305908"/>
            <a:ext cx="112191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500" dirty="0">
                <a:latin typeface="Arial" pitchFamily="34" charset="0"/>
                <a:cs typeface="Arial" pitchFamily="34" charset="0"/>
              </a:rPr>
              <a:t>O SOL, O VENTO E A NUVEM. ELES NÃO CONSEGUIRAM AJUDAR A ÁRVORE.</a:t>
            </a:r>
            <a:endParaRPr lang="pt-BR" dirty="0"/>
          </a:p>
        </p:txBody>
      </p:sp>
      <p:pic>
        <p:nvPicPr>
          <p:cNvPr id="8194" name="Picture 2" descr="Resultado de imagem para SOL, NÚVEM E VENTO DESENHO"/>
          <p:cNvPicPr>
            <a:picLocks noChangeAspect="1" noChangeArrowheads="1"/>
          </p:cNvPicPr>
          <p:nvPr/>
        </p:nvPicPr>
        <p:blipFill>
          <a:blip r:embed="rId3"/>
          <a:srcRect t="5556" b="24079"/>
          <a:stretch>
            <a:fillRect/>
          </a:stretch>
        </p:blipFill>
        <p:spPr bwMode="auto">
          <a:xfrm>
            <a:off x="3928637" y="4475459"/>
            <a:ext cx="3195136" cy="1686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75504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ora da História: João e o Pé de Feijão | Booksm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9250" y="66461"/>
            <a:ext cx="2165033" cy="131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983545" y="492369"/>
            <a:ext cx="73292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COMPREENDENDO O TEXTO...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60375" y="1377328"/>
            <a:ext cx="115239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500" b="1" dirty="0">
                <a:latin typeface="Arial" pitchFamily="34" charset="0"/>
                <a:cs typeface="Arial" pitchFamily="34" charset="0"/>
              </a:rPr>
              <a:t>QUAL FOI O SENTIMENTO DA ÁRVORE QUANDO RECEBEU TODAS AS FOLHAS DAS CRIANÇAS?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139482" y="2799471"/>
            <a:ext cx="100021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latin typeface="Arial" pitchFamily="34" charset="0"/>
                <a:cs typeface="Arial" pitchFamily="34" charset="0"/>
              </a:rPr>
              <a:t>ELA FICOU MUITO FELIZ E GRATA.</a:t>
            </a:r>
          </a:p>
        </p:txBody>
      </p:sp>
      <p:pic>
        <p:nvPicPr>
          <p:cNvPr id="7170" name="Picture 2" descr="Resultado de imagem para ÁRVORE COLORIDA DESENHO"/>
          <p:cNvPicPr>
            <a:picLocks noChangeAspect="1" noChangeArrowheads="1"/>
          </p:cNvPicPr>
          <p:nvPr/>
        </p:nvPicPr>
        <p:blipFill>
          <a:blip r:embed="rId3"/>
          <a:srcRect b="4085"/>
          <a:stretch>
            <a:fillRect/>
          </a:stretch>
        </p:blipFill>
        <p:spPr bwMode="auto">
          <a:xfrm>
            <a:off x="4483402" y="3430413"/>
            <a:ext cx="2631139" cy="3080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75504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ora da História: João e o Pé de Feijão | Booksm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9250" y="66461"/>
            <a:ext cx="2165033" cy="131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983545" y="492369"/>
            <a:ext cx="73292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DIFERENTES TIPOS DE LETRAS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9926" y="1377328"/>
            <a:ext cx="5598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pt-BR" sz="10000" dirty="0">
                <a:latin typeface="Arial" pitchFamily="34" charset="0"/>
                <a:cs typeface="Arial" pitchFamily="34" charset="0"/>
              </a:rPr>
              <a:t>RVORE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610643" y="1377328"/>
            <a:ext cx="39694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pt-BR" sz="10000" dirty="0">
                <a:latin typeface="Arial" pitchFamily="34" charset="0"/>
                <a:cs typeface="Arial" pitchFamily="34" charset="0"/>
              </a:rPr>
              <a:t>rvore</a:t>
            </a:r>
          </a:p>
        </p:txBody>
      </p:sp>
      <p:pic>
        <p:nvPicPr>
          <p:cNvPr id="28674" name="Picture 2" descr="Resultado de imagem para árvore desenho feliz"/>
          <p:cNvPicPr>
            <a:picLocks noChangeAspect="1" noChangeArrowheads="1"/>
          </p:cNvPicPr>
          <p:nvPr/>
        </p:nvPicPr>
        <p:blipFill>
          <a:blip r:embed="rId3"/>
          <a:srcRect b="9639"/>
          <a:stretch>
            <a:fillRect/>
          </a:stretch>
        </p:blipFill>
        <p:spPr bwMode="auto">
          <a:xfrm>
            <a:off x="4346917" y="2871358"/>
            <a:ext cx="3198823" cy="2265687"/>
          </a:xfrm>
          <a:prstGeom prst="rect">
            <a:avLst/>
          </a:prstGeom>
          <a:noFill/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E756B46-E9EF-4161-99CB-B6A4F9B9B378}"/>
              </a:ext>
            </a:extLst>
          </p:cNvPr>
          <p:cNvSpPr txBox="1"/>
          <p:nvPr/>
        </p:nvSpPr>
        <p:spPr>
          <a:xfrm>
            <a:off x="4823704" y="5628864"/>
            <a:ext cx="1970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Arvore fonte manuscrita</a:t>
            </a:r>
          </a:p>
        </p:txBody>
      </p:sp>
    </p:spTree>
    <p:extLst>
      <p:ext uri="{BB962C8B-B14F-4D97-AF65-F5344CB8AC3E}">
        <p14:creationId xmlns:p14="http://schemas.microsoft.com/office/powerpoint/2010/main" val="1317550411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21505" y="721895"/>
            <a:ext cx="5221706" cy="14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42535" y="480405"/>
            <a:ext cx="8229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 DIFERENTES TIPOS DE LETRAS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9250" y="66461"/>
            <a:ext cx="2165033" cy="131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Resultado de imagem para DIFERENTES TIPOS DE LETRAS A"/>
          <p:cNvPicPr>
            <a:picLocks noChangeAspect="1" noChangeArrowheads="1"/>
          </p:cNvPicPr>
          <p:nvPr/>
        </p:nvPicPr>
        <p:blipFill>
          <a:blip r:embed="rId3"/>
          <a:srcRect l="7674" t="6875" r="7394" b="9116"/>
          <a:stretch>
            <a:fillRect/>
          </a:stretch>
        </p:blipFill>
        <p:spPr bwMode="auto">
          <a:xfrm>
            <a:off x="3621505" y="1307708"/>
            <a:ext cx="3660343" cy="4868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73460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9419</TotalTime>
  <Words>212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Vitor Ferreira</dc:creator>
  <cp:lastModifiedBy>giovana clausen justus</cp:lastModifiedBy>
  <cp:revision>252</cp:revision>
  <cp:lastPrinted>2020-09-16T00:02:19Z</cp:lastPrinted>
  <dcterms:created xsi:type="dcterms:W3CDTF">2020-04-15T00:58:19Z</dcterms:created>
  <dcterms:modified xsi:type="dcterms:W3CDTF">2021-02-15T17:18:01Z</dcterms:modified>
</cp:coreProperties>
</file>