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87" r:id="rId2"/>
    <p:sldId id="569" r:id="rId3"/>
    <p:sldId id="570" r:id="rId4"/>
    <p:sldId id="571" r:id="rId5"/>
    <p:sldId id="574" r:id="rId6"/>
    <p:sldId id="577" r:id="rId7"/>
    <p:sldId id="580" r:id="rId8"/>
    <p:sldId id="575" r:id="rId9"/>
    <p:sldId id="576" r:id="rId10"/>
    <p:sldId id="572" r:id="rId11"/>
    <p:sldId id="573" r:id="rId12"/>
    <p:sldId id="578" r:id="rId13"/>
    <p:sldId id="5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1515"/>
    <a:srgbClr val="FF6600"/>
    <a:srgbClr val="3178BB"/>
    <a:srgbClr val="FFFF99"/>
    <a:srgbClr val="CC00CC"/>
    <a:srgbClr val="FF99CC"/>
    <a:srgbClr val="00FF00"/>
    <a:srgbClr val="FFFF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3" autoAdjust="0"/>
    <p:restoredTop sz="94689" autoAdjust="0"/>
  </p:normalViewPr>
  <p:slideViewPr>
    <p:cSldViewPr snapToGrid="0" snapToObjects="1">
      <p:cViewPr varScale="1">
        <p:scale>
          <a:sx n="70" d="100"/>
          <a:sy n="70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8F889-22FA-440E-BA61-2ABF27597AFD}" type="datetimeFigureOut">
              <a:rPr lang="pt-BR" smtClean="0"/>
              <a:pPr/>
              <a:t>02/12/2021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622E1-50E9-4B87-A416-38263B7DB6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69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70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72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622E1-50E9-4B87-A416-38263B7DB68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1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8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3C4C-3D96-A44D-AFFC-3172C06FE006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8F92-071F-054F-874C-BC0BCF20E1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novaescola.org.br/plano-de-aula/57/diferentes-espacos-e-direco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79488" y="479748"/>
            <a:ext cx="5156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                                 PRIMEIRA EXIBIÇÃO</a:t>
            </a:r>
          </a:p>
          <a:p>
            <a:endParaRPr lang="pt-BR" b="1" dirty="0" smtClean="0"/>
          </a:p>
          <a:p>
            <a:r>
              <a:rPr lang="pt-BR" b="1" dirty="0" smtClean="0"/>
              <a:t>DATA: 02/03/2021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ANO: 3º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COMPONENTE: MATEMÁTICA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Nº DA UNIDADE:  1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Nº DA AULA: 2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PROFESSORA: CÉLIA CRISTINA DE QUADROS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</p:txBody>
      </p:sp>
      <p:cxnSp>
        <p:nvCxnSpPr>
          <p:cNvPr id="5" name="Conector reto 4"/>
          <p:cNvCxnSpPr/>
          <p:nvPr/>
        </p:nvCxnSpPr>
        <p:spPr>
          <a:xfrm rot="16200000" flipH="1">
            <a:off x="3170419" y="3230379"/>
            <a:ext cx="5966086" cy="44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538148" y="575208"/>
            <a:ext cx="5156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                                 SEGUNDA EXIBIÇÃO</a:t>
            </a:r>
          </a:p>
          <a:p>
            <a:endParaRPr lang="pt-BR" b="1" dirty="0" smtClean="0"/>
          </a:p>
          <a:p>
            <a:r>
              <a:rPr lang="pt-BR" b="1" dirty="0" smtClean="0"/>
              <a:t>DATA:      09/03/2021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ANO: 3º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COMPONENTE: MATEMÁTICA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Nº DA UNIDADE:  1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Nº DA AULA: 2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PROFESSORA: CÉLIA CRISTINA DE QUADROS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7284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D3BDA81-ED78-460D-B0A2-7364427C5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456" y="1664952"/>
            <a:ext cx="7262031" cy="28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6" y="14990"/>
            <a:ext cx="12192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154236" y="734515"/>
            <a:ext cx="49767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Observe a sequência ao lado...</a:t>
            </a:r>
          </a:p>
          <a:p>
            <a:r>
              <a:rPr lang="pt-BR" sz="2500" b="1" dirty="0" smtClean="0"/>
              <a:t>Marque um </a:t>
            </a:r>
            <a:r>
              <a:rPr lang="pt-BR" sz="2500" b="1" u="sng" dirty="0" smtClean="0"/>
              <a:t>x</a:t>
            </a:r>
            <a:r>
              <a:rPr lang="pt-BR" sz="2500" b="1" dirty="0" smtClean="0"/>
              <a:t> na resposta correta: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6836" y="1876255"/>
            <a:ext cx="53964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500" b="1" dirty="0" smtClean="0"/>
              <a:t>Os elementos aumentam de quanto em quanto?</a:t>
            </a:r>
          </a:p>
          <a:p>
            <a:pPr marL="457200" indent="-457200"/>
            <a:r>
              <a:rPr lang="pt-BR" sz="2500" b="1" dirty="0" smtClean="0"/>
              <a:t>(     )  2 em 2</a:t>
            </a:r>
          </a:p>
          <a:p>
            <a:pPr marL="457200" indent="-457200"/>
            <a:r>
              <a:rPr lang="pt-BR" sz="2500" b="1" dirty="0" smtClean="0"/>
              <a:t>(     )  3 em 3</a:t>
            </a:r>
          </a:p>
          <a:p>
            <a:pPr marL="457200" indent="-457200"/>
            <a:r>
              <a:rPr lang="pt-BR" sz="2500" b="1" dirty="0" smtClean="0"/>
              <a:t>(     )  4 em 4 </a:t>
            </a:r>
            <a:endParaRPr lang="pt-BR" sz="25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39316" y="4127255"/>
            <a:ext cx="38474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2500" b="1" dirty="0" smtClean="0"/>
              <a:t>2. Esta é uma sequência...</a:t>
            </a:r>
          </a:p>
          <a:p>
            <a:pPr marL="457200" indent="-457200"/>
            <a:r>
              <a:rPr lang="pt-BR" sz="2500" b="1" dirty="0" smtClean="0"/>
              <a:t>(     )  Repetitiva</a:t>
            </a:r>
          </a:p>
          <a:p>
            <a:pPr marL="457200" indent="-457200"/>
            <a:r>
              <a:rPr lang="pt-BR" sz="2500" b="1" dirty="0" smtClean="0"/>
              <a:t>(     )  Recursiva</a:t>
            </a:r>
            <a:endParaRPr lang="pt-BR" sz="2500" b="1" dirty="0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3798883" y="3276473"/>
            <a:ext cx="5173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490743" y="914439"/>
            <a:ext cx="4721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 smtClean="0"/>
              <a:t>Agora vamos completá-la nas duas próximas posições. </a:t>
            </a:r>
            <a:endParaRPr lang="pt-BR" sz="2500" b="1" dirty="0"/>
          </a:p>
        </p:txBody>
      </p:sp>
      <p:pic>
        <p:nvPicPr>
          <p:cNvPr id="11" name="Picture 4" descr="https://cdn.kastatic.org/ka-perseus-images/fa21817d54ed6bc16164333cb54bc5f67c09f3f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6974" y="3073681"/>
            <a:ext cx="2857500" cy="235204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6520721" y="5320797"/>
            <a:ext cx="899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/>
              <a:t>1ª</a:t>
            </a:r>
          </a:p>
          <a:p>
            <a:pPr algn="ctr"/>
            <a:r>
              <a:rPr lang="pt-BR" sz="1500" b="1" dirty="0" smtClean="0"/>
              <a:t>posição</a:t>
            </a:r>
            <a:endParaRPr lang="pt-BR" sz="15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437611" y="5323297"/>
            <a:ext cx="899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/>
              <a:t>2ª</a:t>
            </a:r>
          </a:p>
          <a:p>
            <a:pPr algn="ctr"/>
            <a:r>
              <a:rPr lang="pt-BR" sz="1500" b="1" dirty="0" smtClean="0"/>
              <a:t>posição</a:t>
            </a:r>
            <a:endParaRPr lang="pt-BR" sz="15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504401" y="5340787"/>
            <a:ext cx="899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/>
              <a:t>3ª</a:t>
            </a:r>
          </a:p>
          <a:p>
            <a:pPr algn="ctr"/>
            <a:r>
              <a:rPr lang="pt-BR" sz="1500" b="1" dirty="0" smtClean="0"/>
              <a:t>posição</a:t>
            </a:r>
            <a:endParaRPr lang="pt-BR" sz="15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406301" y="5328297"/>
            <a:ext cx="899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/>
              <a:t>4ª</a:t>
            </a:r>
          </a:p>
          <a:p>
            <a:pPr algn="ctr"/>
            <a:r>
              <a:rPr lang="pt-BR" sz="1500" b="1" dirty="0" smtClean="0"/>
              <a:t>posição</a:t>
            </a:r>
            <a:endParaRPr lang="pt-BR" sz="15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263231" y="5330797"/>
            <a:ext cx="899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/>
              <a:t>5ª</a:t>
            </a:r>
          </a:p>
          <a:p>
            <a:pPr algn="ctr"/>
            <a:r>
              <a:rPr lang="pt-BR" sz="1500" b="1" dirty="0" smtClean="0"/>
              <a:t>posição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22689" y="2263515"/>
            <a:ext cx="5621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0" b="1" dirty="0" smtClean="0"/>
              <a:t>FIM</a:t>
            </a:r>
            <a:endParaRPr lang="pt-BR" sz="10000" b="1" dirty="0"/>
          </a:p>
        </p:txBody>
      </p:sp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17492" y="1219191"/>
            <a:ext cx="8186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dirty="0" smtClean="0"/>
          </a:p>
          <a:p>
            <a:endParaRPr lang="pt-BR" sz="2500" dirty="0"/>
          </a:p>
        </p:txBody>
      </p:sp>
      <p:pic>
        <p:nvPicPr>
          <p:cNvPr id="20" name="Imagem 19" descr="C:\Users\admin\Downloads\WhatsApp Image 2020-10-20 at 21.19.05.jpeg"/>
          <p:cNvPicPr/>
          <p:nvPr/>
        </p:nvPicPr>
        <p:blipFill>
          <a:blip r:embed="rId3"/>
          <a:srcRect l="23886" t="78181" r="70661" b="18223"/>
          <a:stretch>
            <a:fillRect/>
          </a:stretch>
        </p:blipFill>
        <p:spPr bwMode="auto">
          <a:xfrm>
            <a:off x="2629560" y="3812180"/>
            <a:ext cx="457200" cy="342900"/>
          </a:xfrm>
          <a:prstGeom prst="rect">
            <a:avLst/>
          </a:prstGeom>
          <a:noFill/>
        </p:spPr>
      </p:pic>
      <p:pic>
        <p:nvPicPr>
          <p:cNvPr id="21" name="Imagem 20" descr="C:\Users\admin\Downloads\WhatsApp Image 2020-10-20 at 21.19.05.jpeg"/>
          <p:cNvPicPr/>
          <p:nvPr/>
        </p:nvPicPr>
        <p:blipFill>
          <a:blip r:embed="rId3"/>
          <a:srcRect l="23886" t="78181" r="70661" b="18223"/>
          <a:stretch>
            <a:fillRect/>
          </a:stretch>
        </p:blipFill>
        <p:spPr bwMode="auto">
          <a:xfrm rot="5400000">
            <a:off x="2658135" y="4711580"/>
            <a:ext cx="400050" cy="342900"/>
          </a:xfrm>
          <a:prstGeom prst="rect">
            <a:avLst/>
          </a:prstGeom>
          <a:noFill/>
        </p:spPr>
      </p:pic>
      <p:pic>
        <p:nvPicPr>
          <p:cNvPr id="22" name="Imagem 21" descr="C:\Users\admin\Downloads\WhatsApp Image 2020-10-20 at 21.19.05.jpeg"/>
          <p:cNvPicPr/>
          <p:nvPr/>
        </p:nvPicPr>
        <p:blipFill>
          <a:blip r:embed="rId3"/>
          <a:srcRect l="23886" t="78181" r="70661" b="18223"/>
          <a:stretch>
            <a:fillRect/>
          </a:stretch>
        </p:blipFill>
        <p:spPr bwMode="auto">
          <a:xfrm>
            <a:off x="2617070" y="5553520"/>
            <a:ext cx="457200" cy="3429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424750" y="602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hlinkClick r:id="rId4"/>
              </a:rPr>
              <a:t>https://novaescola.org.br/plano-de-aula/57/diferentes-espacos-e-direcoes</a:t>
            </a:r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30761" t="16732" r="9906" b="6250"/>
          <a:stretch>
            <a:fillRect/>
          </a:stretch>
        </p:blipFill>
        <p:spPr bwMode="auto">
          <a:xfrm>
            <a:off x="424750" y="1320648"/>
            <a:ext cx="2083633" cy="152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4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dmin\Desktop\TEMPLATES\BG_Vem-Aprender-2021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90"/>
            <a:ext cx="12301661" cy="6843010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42" y="941630"/>
            <a:ext cx="8244590" cy="4574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91443EF6-6C2D-40EA-BA95-B0D64E5338FB}"/>
              </a:ext>
            </a:extLst>
          </p:cNvPr>
          <p:cNvSpPr/>
          <p:nvPr/>
        </p:nvSpPr>
        <p:spPr>
          <a:xfrm>
            <a:off x="2536719" y="4493341"/>
            <a:ext cx="7118555" cy="153383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19" y="0"/>
            <a:ext cx="6440133" cy="4213126"/>
          </a:xfrm>
          <a:prstGeom prst="rect">
            <a:avLst/>
          </a:prstGeom>
        </p:spPr>
      </p:pic>
      <p:pic>
        <p:nvPicPr>
          <p:cNvPr id="2050" name="Picture 2" descr="C:\Users\admin\Desktop\TEMPLATES\BG_Vem-Aprender-2021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873771" y="4437096"/>
            <a:ext cx="8424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0" b="1" dirty="0" smtClean="0"/>
              <a:t>MATEMÁTICA</a:t>
            </a:r>
            <a:endParaRPr lang="pt-BR" sz="10000" b="1" dirty="0"/>
          </a:p>
        </p:txBody>
      </p:sp>
    </p:spTree>
    <p:extLst>
      <p:ext uri="{BB962C8B-B14F-4D97-AF65-F5344CB8AC3E}">
        <p14:creationId xmlns:p14="http://schemas.microsoft.com/office/powerpoint/2010/main" val="18372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379095" y="884421"/>
            <a:ext cx="9578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b="1" dirty="0" smtClean="0"/>
              <a:t> </a:t>
            </a:r>
            <a:r>
              <a:rPr lang="pt-BR" sz="3600" dirty="0" smtClean="0"/>
              <a:t>Identificar regularidades em sequências ordenadas figurais e numéricas para determinar os elementos faltantes ou seguintes.</a:t>
            </a:r>
          </a:p>
          <a:p>
            <a:pPr algn="just"/>
            <a:endParaRPr lang="pt-BR" sz="3600" b="1" dirty="0" smtClean="0"/>
          </a:p>
          <a:p>
            <a:pPr algn="r"/>
            <a:r>
              <a:rPr lang="pt-BR" sz="3600" b="1" dirty="0" smtClean="0"/>
              <a:t>                                                       ÁLGEBRA</a:t>
            </a:r>
          </a:p>
        </p:txBody>
      </p:sp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39647" y="479685"/>
            <a:ext cx="11047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A HISTÓRIA DE ÁLVARO</a:t>
            </a:r>
          </a:p>
          <a:p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518756" y="2241215"/>
            <a:ext cx="1528997" cy="3532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728619" y="1558976"/>
            <a:ext cx="1064302" cy="65225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10073393" y="1558976"/>
            <a:ext cx="434715" cy="592299"/>
          </a:xfrm>
          <a:prstGeom prst="star5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Conjunto de muitos símbolos de pontos de interrogação de cores Vetor grát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552" y="2458387"/>
            <a:ext cx="3276786" cy="3276786"/>
          </a:xfrm>
          <a:prstGeom prst="rect">
            <a:avLst/>
          </a:prstGeom>
          <a:noFill/>
        </p:spPr>
      </p:pic>
      <p:pic>
        <p:nvPicPr>
          <p:cNvPr id="10" name="Picture 4" descr="https://i.pinimg.com/564x/3d/4d/7a/3d4d7a482eda32dbe674eb413953e3f1.jpg"/>
          <p:cNvPicPr>
            <a:picLocks noChangeAspect="1" noChangeArrowheads="1"/>
          </p:cNvPicPr>
          <p:nvPr/>
        </p:nvPicPr>
        <p:blipFill>
          <a:blip r:embed="rId6"/>
          <a:srcRect l="33757" t="65450" r="34901" b="4238"/>
          <a:stretch>
            <a:fillRect/>
          </a:stretch>
        </p:blipFill>
        <p:spPr bwMode="auto">
          <a:xfrm>
            <a:off x="3043000" y="3497929"/>
            <a:ext cx="1334140" cy="223724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229188" y="1499016"/>
            <a:ext cx="389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Desafio: pegar a caixa de brinquedos... de forma segura.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99607" y="479685"/>
            <a:ext cx="11047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B050"/>
                </a:solidFill>
              </a:rPr>
              <a:t>A HISTÓRIA DE ÁLVARO</a:t>
            </a:r>
          </a:p>
          <a:p>
            <a:endParaRPr lang="pt-BR" sz="2000" b="1" dirty="0" smtClean="0">
              <a:solidFill>
                <a:srgbClr val="FF0000"/>
              </a:solidFill>
            </a:endParaRP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518756" y="2136285"/>
            <a:ext cx="1528997" cy="3532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728619" y="1439056"/>
            <a:ext cx="1064302" cy="65225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10073393" y="1454046"/>
            <a:ext cx="434715" cy="592299"/>
          </a:xfrm>
          <a:prstGeom prst="star5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" descr="https://i.pinimg.com/564x/3d/4d/7a/3d4d7a482eda32dbe674eb413953e3f1.jpg"/>
          <p:cNvPicPr>
            <a:picLocks noChangeAspect="1" noChangeArrowheads="1"/>
          </p:cNvPicPr>
          <p:nvPr/>
        </p:nvPicPr>
        <p:blipFill>
          <a:blip r:embed="rId5"/>
          <a:srcRect l="33757" t="65450" r="34901" b="4238"/>
          <a:stretch>
            <a:fillRect/>
          </a:stretch>
        </p:blipFill>
        <p:spPr bwMode="auto">
          <a:xfrm>
            <a:off x="3043000" y="3497929"/>
            <a:ext cx="1334140" cy="223724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229188" y="1499016"/>
            <a:ext cx="389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Desafio: pegar a caixa de brinquedos... de forma segura.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830161" y="5094659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830161" y="4461012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830161" y="3827365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830161" y="3193718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830161" y="2560071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186536" y="5094659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186536" y="4461012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186536" y="3842355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186536" y="3208708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542911" y="5094659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542911" y="4461012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7542911" y="3842355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914276" y="5094659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914276" y="4446022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269337" y="5094660"/>
            <a:ext cx="613645" cy="5886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899891" y="5681275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1+1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528526" y="5675213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2+1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186536" y="5668981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3+1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863586" y="5671481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4+1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254347" y="5683971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256847" y="4817051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1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542911" y="3517993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906417" y="4147501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8186536" y="2839376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4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8848596" y="2227286"/>
            <a:ext cx="6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4" grpId="0" build="allAtOnce"/>
      <p:bldP spid="35" grpId="0" build="allAtOnce"/>
      <p:bldP spid="36" grpId="0" build="allAtOnce"/>
      <p:bldP spid="3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558977" y="869427"/>
            <a:ext cx="9129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SEQUÊNCIA  RECURSIVA:</a:t>
            </a:r>
          </a:p>
          <a:p>
            <a:endParaRPr lang="pt-BR" sz="3000" b="1" dirty="0" smtClean="0"/>
          </a:p>
          <a:p>
            <a:pPr algn="just"/>
            <a:r>
              <a:rPr lang="pt-BR" sz="3000" b="1" dirty="0" smtClean="0"/>
              <a:t>	Uma sequência é recursiva, ou recorrente, quando determinado elemento pode ser calculado em função de elementos antecessores.</a:t>
            </a:r>
          </a:p>
          <a:p>
            <a:pPr algn="just"/>
            <a:endParaRPr lang="pt-BR" sz="3000" b="1" dirty="0" smtClean="0"/>
          </a:p>
          <a:p>
            <a:pPr algn="just"/>
            <a:r>
              <a:rPr lang="pt-BR" sz="3000" b="1" dirty="0" smtClean="0"/>
              <a:t>	Existe um padrão, ou seja, um modelo a ser seguido.</a:t>
            </a:r>
          </a:p>
          <a:p>
            <a:pPr algn="just"/>
            <a:endParaRPr lang="pt-BR" sz="3000" b="1" dirty="0" smtClean="0"/>
          </a:p>
          <a:p>
            <a:pPr algn="just"/>
            <a:r>
              <a:rPr lang="pt-BR" sz="3000" b="1" dirty="0" smtClean="0"/>
              <a:t>	Podem ser figurais ou numéricas.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274165" y="940343"/>
            <a:ext cx="97136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O QUE APRENDEMOS HOJE ??</a:t>
            </a:r>
          </a:p>
          <a:p>
            <a:pPr algn="just"/>
            <a:endParaRPr lang="pt-BR" sz="2800" b="1" dirty="0" smtClean="0">
              <a:solidFill>
                <a:srgbClr val="00B05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2800" dirty="0" smtClean="0"/>
              <a:t>  Que uma Sequência é Recursiva, ou recorrente, quando determinado elemento pode ser calculado em função de elementos antecessores</a:t>
            </a:r>
            <a:r>
              <a:rPr lang="pt-BR" sz="2800" b="1" dirty="0" smtClean="0"/>
              <a:t>.</a:t>
            </a:r>
          </a:p>
          <a:p>
            <a:pPr lvl="0" algn="just"/>
            <a:endParaRPr lang="pt-BR" sz="28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800" dirty="0" smtClean="0"/>
              <a:t>  Que as sequências recursivas podem ser figurais, numéricas e podemos encontrá-las em nosso dia a dia.</a:t>
            </a:r>
          </a:p>
          <a:p>
            <a:pPr algn="just"/>
            <a:endParaRPr lang="pt-BR" sz="2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 Que a leitura da sequência nos possibilita identificar o padrão.</a:t>
            </a: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469" y="1558968"/>
            <a:ext cx="10583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dirty="0" smtClean="0"/>
              <a:t> Ler, representar, comparar e ordenar números naturais até a ordem de unidade de milhar, utilizando as características do Sistema de Numeração Decimal. 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just"/>
            <a:r>
              <a:rPr lang="pt-BR" sz="3600" b="1" dirty="0" smtClean="0"/>
              <a:t>                                                                       </a:t>
            </a:r>
          </a:p>
          <a:p>
            <a:pPr algn="r"/>
            <a:r>
              <a:rPr lang="pt-BR" sz="3600" b="1" dirty="0" smtClean="0"/>
              <a:t>Números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E881F8D-6645-4E45-B4F8-058B5046A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88" y="158844"/>
            <a:ext cx="1881996" cy="1231199"/>
          </a:xfrm>
          <a:prstGeom prst="rect">
            <a:avLst/>
          </a:prstGeom>
        </p:spPr>
      </p:pic>
      <p:pic>
        <p:nvPicPr>
          <p:cNvPr id="1026" name="Picture 2" descr="C:\Users\admin\Desktop\TEMPLATES\BG_Vem-Aprender-2021_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184223" y="1049308"/>
            <a:ext cx="97436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Objetivos:</a:t>
            </a:r>
          </a:p>
          <a:p>
            <a:pPr algn="just">
              <a:buFont typeface="Wingdings" pitchFamily="2" charset="2"/>
              <a:buChar char="Ø"/>
            </a:pPr>
            <a:endParaRPr lang="pt-BR" sz="3600" b="1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3600" b="1" dirty="0" smtClean="0"/>
              <a:t> </a:t>
            </a:r>
            <a:r>
              <a:rPr lang="pt-BR" sz="3600" dirty="0" smtClean="0"/>
              <a:t>Identificar regularidades em sequências ordenadas figurais e numéricas para determinar os elementos faltantes ou seguintes .</a:t>
            </a:r>
            <a:endParaRPr lang="pt-BR" sz="3600" b="1" dirty="0" smtClean="0"/>
          </a:p>
          <a:p>
            <a:pPr algn="just"/>
            <a:endParaRPr lang="pt-BR" sz="3600" b="1" dirty="0" smtClean="0"/>
          </a:p>
          <a:p>
            <a:pPr algn="r"/>
            <a:r>
              <a:rPr lang="pt-BR" sz="3600" b="1" smtClean="0"/>
              <a:t>                                                       ÁLGEBRA</a:t>
            </a:r>
            <a:endParaRPr lang="pt-B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6515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12639</TotalTime>
  <Words>566</Words>
  <Application>Microsoft Office PowerPoint</Application>
  <PresentationFormat>Widescreen</PresentationFormat>
  <Paragraphs>193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Vitor Ferreira</dc:creator>
  <cp:lastModifiedBy>AGNES REGINA KRAMBECK CABRINI</cp:lastModifiedBy>
  <cp:revision>996</cp:revision>
  <dcterms:created xsi:type="dcterms:W3CDTF">2020-04-15T00:58:19Z</dcterms:created>
  <dcterms:modified xsi:type="dcterms:W3CDTF">2021-12-02T17:00:08Z</dcterms:modified>
</cp:coreProperties>
</file>