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0" r:id="rId4"/>
    <p:sldId id="261" r:id="rId5"/>
    <p:sldId id="263" r:id="rId6"/>
    <p:sldId id="265" r:id="rId7"/>
    <p:sldId id="268" r:id="rId8"/>
    <p:sldId id="26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54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48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68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8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21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49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12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04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52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64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04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3E37-CAF2-41C4-B60E-3D1701C566BA}" type="datetimeFigureOut">
              <a:rPr lang="pt-BR" smtClean="0"/>
              <a:t>19/12/2021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8DC42-9284-4030-9A61-29A1F43AB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97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4642" y="1504881"/>
            <a:ext cx="9144000" cy="2199047"/>
          </a:xfrm>
        </p:spPr>
        <p:txBody>
          <a:bodyPr>
            <a:normAutofit/>
          </a:bodyPr>
          <a:lstStyle/>
          <a:p>
            <a:r>
              <a:rPr lang="pt-BR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CIÊNCIAS DA NATUREZA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127" y="154546"/>
            <a:ext cx="2004811" cy="121385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13127" y="5026413"/>
            <a:ext cx="924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PROFESSORA: GABRIELA CELESTE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0-09-29 at 13.48.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464" y="225083"/>
            <a:ext cx="11027391" cy="60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a de 24 pontas 4"/>
          <p:cNvSpPr/>
          <p:nvPr/>
        </p:nvSpPr>
        <p:spPr>
          <a:xfrm>
            <a:off x="1352282" y="476518"/>
            <a:ext cx="9762186" cy="5197486"/>
          </a:xfrm>
          <a:prstGeom prst="star24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936384" y="2150772"/>
            <a:ext cx="6658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VOCÊ SABE O QUE SIGNIFICA HIGIENE?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70" y="77274"/>
            <a:ext cx="1574368" cy="9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66670" y="1891840"/>
            <a:ext cx="11037195" cy="26659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43189" y="2408350"/>
            <a:ext cx="10154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EXPLICAR AS PRINCIPAIS PARTES DO CORPO HUMANO E SUAS FUNÇÕES.</a:t>
            </a:r>
            <a:endParaRPr lang="pt-BR" sz="4400" dirty="0"/>
          </a:p>
        </p:txBody>
      </p:sp>
      <p:sp>
        <p:nvSpPr>
          <p:cNvPr id="6" name="Retângulo 5"/>
          <p:cNvSpPr/>
          <p:nvPr/>
        </p:nvSpPr>
        <p:spPr>
          <a:xfrm>
            <a:off x="766292" y="714101"/>
            <a:ext cx="104318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/>
              <a:t>OBJETIVO </a:t>
            </a:r>
            <a:endParaRPr lang="pt-BR" sz="4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70" y="77274"/>
            <a:ext cx="1574368" cy="9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70" y="77274"/>
            <a:ext cx="1574368" cy="95323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43942" y="-128176"/>
            <a:ext cx="10413143" cy="407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 SÃO AS PARTES QUE FORMAM O NOSSO CORPO?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esenho de menino com dúvi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38" y="3948068"/>
            <a:ext cx="3987503" cy="252402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98695" y="57264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Picture 2" descr="Desenho de menino com dúv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64" y="472621"/>
            <a:ext cx="3804756" cy="24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8093711" y="1952502"/>
            <a:ext cx="1076047" cy="928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975320" y="2035772"/>
            <a:ext cx="3934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>TRONCO E OMBRO</a:t>
            </a:r>
            <a:endParaRPr lang="pt-BR" sz="3600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6935372" y="3155382"/>
            <a:ext cx="637405" cy="1390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794695" y="4788280"/>
            <a:ext cx="3163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MÃOS E PÉS</a:t>
            </a:r>
            <a:r>
              <a:rPr lang="pt-BR" sz="2800" b="1" dirty="0"/>
              <a:t/>
            </a:r>
            <a:br>
              <a:rPr lang="pt-BR" sz="2800" b="1" dirty="0"/>
            </a:br>
            <a:endParaRPr lang="pt-BR" sz="2800" dirty="0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4314423" y="3123009"/>
            <a:ext cx="648867" cy="1423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588487" y="4788280"/>
            <a:ext cx="3212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BRAÇOS E PERNAS</a:t>
            </a:r>
            <a:endParaRPr lang="pt-BR" sz="3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214444" y="2880970"/>
            <a:ext cx="298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CABEÇA</a:t>
            </a:r>
            <a:r>
              <a:rPr lang="pt-BR" sz="3600" b="1" dirty="0"/>
              <a:t/>
            </a:r>
            <a:br>
              <a:rPr lang="pt-BR" sz="3600" b="1" dirty="0"/>
            </a:br>
            <a:endParaRPr lang="pt-BR" sz="3600" dirty="0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2665927" y="1726809"/>
            <a:ext cx="1409015" cy="1154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570" y="77274"/>
            <a:ext cx="1574368" cy="9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4642" y="2097884"/>
            <a:ext cx="9144000" cy="2199047"/>
          </a:xfrm>
        </p:spPr>
        <p:txBody>
          <a:bodyPr>
            <a:normAutofit/>
          </a:bodyPr>
          <a:lstStyle/>
          <a:p>
            <a:r>
              <a:rPr lang="pt-BR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CIÊNCIAS DA NATUREZA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127" y="154546"/>
            <a:ext cx="2004811" cy="121385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13127" y="5026413"/>
            <a:ext cx="924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5434195-0256-48A4-B545-D858E2471A6B}"/>
              </a:ext>
            </a:extLst>
          </p:cNvPr>
          <p:cNvSpPr/>
          <p:nvPr/>
        </p:nvSpPr>
        <p:spPr>
          <a:xfrm>
            <a:off x="762001" y="1565564"/>
            <a:ext cx="10377054" cy="4461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MUITO</a:t>
            </a:r>
            <a: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OBRIGADA</a:t>
            </a:r>
            <a: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 </a:t>
            </a:r>
            <a:r>
              <a:rPr kumimoji="0" lang="pt-BR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ESTAREM</a:t>
            </a:r>
            <a: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CONOSCO!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ATÉ A PRÓXIMA AULA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44546A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CIÊNCIAS DA NATUREZA! 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4" name="Modelo 3D 3" descr="Coração vermelho">
            <a:extLst>
              <a:ext uri="{FF2B5EF4-FFF2-40B4-BE49-F238E27FC236}">
                <a16:creationId xmlns:a16="http://schemas.microsoft.com/office/drawing/2014/main" id="{5D248E1A-CCAE-4E8C-8FC8-F7E16ECCE3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20350255">
            <a:off x="9305126" y="4343989"/>
            <a:ext cx="2187677" cy="18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77</Words>
  <Application>Microsoft Office PowerPoint</Application>
  <PresentationFormat>Widescreen</PresentationFormat>
  <Paragraphs>15</Paragraphs>
  <Slides>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CIÊNCIAS DA NATUREZA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CIÊNCIAS DA NATUREZA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Garcia</dc:creator>
  <cp:lastModifiedBy>Amd</cp:lastModifiedBy>
  <cp:revision>8</cp:revision>
  <dcterms:created xsi:type="dcterms:W3CDTF">2021-02-12T13:15:27Z</dcterms:created>
  <dcterms:modified xsi:type="dcterms:W3CDTF">2021-12-19T13:22:16Z</dcterms:modified>
</cp:coreProperties>
</file>