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6" r:id="rId7"/>
    <p:sldId id="296" r:id="rId8"/>
    <p:sldId id="297" r:id="rId9"/>
    <p:sldId id="298" r:id="rId10"/>
    <p:sldId id="299" r:id="rId11"/>
    <p:sldId id="262" r:id="rId12"/>
    <p:sldId id="265" r:id="rId13"/>
    <p:sldId id="267" r:id="rId14"/>
    <p:sldId id="266" r:id="rId15"/>
    <p:sldId id="268" r:id="rId16"/>
    <p:sldId id="263" r:id="rId17"/>
    <p:sldId id="264" r:id="rId18"/>
    <p:sldId id="269" r:id="rId19"/>
    <p:sldId id="270" r:id="rId20"/>
    <p:sldId id="271" r:id="rId21"/>
    <p:sldId id="273" r:id="rId22"/>
    <p:sldId id="272" r:id="rId23"/>
    <p:sldId id="282" r:id="rId24"/>
    <p:sldId id="283" r:id="rId25"/>
    <p:sldId id="284" r:id="rId26"/>
    <p:sldId id="285" r:id="rId27"/>
    <p:sldId id="286" r:id="rId28"/>
    <p:sldId id="287" r:id="rId29"/>
    <p:sldId id="278" r:id="rId30"/>
    <p:sldId id="274" r:id="rId31"/>
    <p:sldId id="301" r:id="rId32"/>
    <p:sldId id="279" r:id="rId33"/>
    <p:sldId id="305" r:id="rId34"/>
    <p:sldId id="294" r:id="rId35"/>
    <p:sldId id="307" r:id="rId36"/>
    <p:sldId id="289" r:id="rId37"/>
    <p:sldId id="288" r:id="rId38"/>
    <p:sldId id="308" r:id="rId39"/>
    <p:sldId id="300" r:id="rId40"/>
    <p:sldId id="303" r:id="rId41"/>
    <p:sldId id="304" r:id="rId42"/>
    <p:sldId id="306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3B8B"/>
    <a:srgbClr val="3C1E76"/>
    <a:srgbClr val="6F9FFB"/>
    <a:srgbClr val="243F8D"/>
    <a:srgbClr val="A583F9"/>
    <a:srgbClr val="FF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A08DB-18CB-4DEF-81FF-01EDD4C75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4BA5D3-2B9B-4AA2-A440-052D11306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9AB327-02F6-43E3-BD3F-72D2142F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1DD1D3-E12B-4EC0-AE81-665F4B11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14610D-41E0-46F6-BE56-BD1F24B0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63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C616D-5F7C-4CC0-B644-3AEF56C2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4C2F11-CA3C-477C-A1B7-5E65A4661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A9F4C5-9A30-413D-930A-AA586D5A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76FFA5-80CE-437F-A085-5D8EECC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062116-8DCB-408B-82F7-53F08486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7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09A907-53B1-4AB6-A245-5645B7842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F8B0C5-9414-4902-940A-0C828F756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914E8F-F6F4-450E-B5E5-19B4B6CE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4DD45B-9D97-490A-B8E3-B4523EED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230249-61AF-4DE8-9010-64541C6E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2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A08DB-18CB-4DEF-81FF-01EDD4C75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4BA5D3-2B9B-4AA2-A440-052D11306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9AB327-02F6-43E3-BD3F-72D2142F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1DD1D3-E12B-4EC0-AE81-665F4B11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14610D-41E0-46F6-BE56-BD1F24B0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3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62D0F-DC52-4E13-9F44-0A93CC8A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355EA2-61BD-43F7-ACD8-8AAD8D11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0D37CE-D78B-4247-8728-8617FB35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291F63-B443-4590-8A14-59BFEC7C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BC0B29-17B1-4D63-A8EE-D300E8D1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72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42238-29D7-4221-B2E7-A68AEE44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EA1B93-9F41-4E87-A587-9D84BB0DA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16AC66-BABE-4464-B3C7-3C98EBD5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1DAD60-5A68-4350-AD83-E2C47A3F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9B0524-0629-40D3-8028-36DF29B1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197CC-0452-46D9-B7B7-786FEC38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DDD4EA-C179-4ABC-884D-CA2E097D4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B4B5B9-E71A-4DA4-A430-1AD63EDD8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69F4A6-D322-4ABD-8E73-2309C564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E44A2D-32DC-44E9-9D84-67F019C7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0078EC-10BF-41F7-A1EC-BCB243F7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2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8D30C-6184-4720-AFC3-58A164E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9D039A-FD53-4FA5-8E6F-972C633E9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7A57BF-2971-4FB1-A436-560A5F049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A09C3D-463C-4F5F-951F-D9F20697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E5D19F4-FBBB-4DF8-8BEF-23659D158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2518CA7-578D-426D-A8B1-65D42236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802750E-9930-4702-8305-D32CD740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BC79CDF-6BC5-4DA5-9A66-6919870F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01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B8B2B-E0BD-4EAA-95C4-E0D31DBD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DF9310-0FFE-41E1-A076-A9528959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672FCA-B78F-47C3-8560-1CE7DBDB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869821-F8E9-4049-8276-90B95FE1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69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51C42D5-7948-4C8F-AD9C-36291279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537578-0216-4430-A0D6-B4FB1565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9D3F94-07BE-4F7D-9E68-C240F9BA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89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D628C-E48F-4E16-956B-5346363A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4415B2-9A0F-486A-92C0-BCA0510F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382113-5DC3-4A35-9C94-7AC07B9F0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F90BB9-C96B-46C8-A478-F7CD29AE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74F2CF-D5C8-4FB6-BAE2-88B86AC1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5A326A-AC9D-4CFF-BABA-310CC653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62D0F-DC52-4E13-9F44-0A93CC8A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355EA2-61BD-43F7-ACD8-8AAD8D11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0D37CE-D78B-4247-8728-8617FB35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291F63-B443-4590-8A14-59BFEC7C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BC0B29-17B1-4D63-A8EE-D300E8D1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538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DE7AF-5419-4539-BCCA-A61E0D29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A0F31A-026D-4188-A05F-B56F2719C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DFAC2A-0B84-4669-888E-09277117E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D05E3F-EC2E-4EB5-8B45-7DAC3D23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A42341-FBD0-464F-AF7D-EFA68FF2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A78C04-36B1-4474-A7A3-DFFA65C2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61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C616D-5F7C-4CC0-B644-3AEF56C2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4C2F11-CA3C-477C-A1B7-5E65A4661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A9F4C5-9A30-413D-930A-AA586D5A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76FFA5-80CE-437F-A085-5D8EECC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062116-8DCB-408B-82F7-53F08486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62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09A907-53B1-4AB6-A245-5645B7842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F8B0C5-9414-4902-940A-0C828F756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914E8F-F6F4-450E-B5E5-19B4B6CE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4DD45B-9D97-490A-B8E3-B4523EED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230249-61AF-4DE8-9010-64541C6E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4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A08DB-18CB-4DEF-81FF-01EDD4C75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4BA5D3-2B9B-4AA2-A440-052D11306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9AB327-02F6-43E3-BD3F-72D2142F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1DD1D3-E12B-4EC0-AE81-665F4B11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14610D-41E0-46F6-BE56-BD1F24B0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44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62D0F-DC52-4E13-9F44-0A93CC8A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355EA2-61BD-43F7-ACD8-8AAD8D11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0D37CE-D78B-4247-8728-8617FB35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291F63-B443-4590-8A14-59BFEC7C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BC0B29-17B1-4D63-A8EE-D300E8D1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71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42238-29D7-4221-B2E7-A68AEE44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EA1B93-9F41-4E87-A587-9D84BB0DA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16AC66-BABE-4464-B3C7-3C98EBD5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1DAD60-5A68-4350-AD83-E2C47A3F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9B0524-0629-40D3-8028-36DF29B1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28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197CC-0452-46D9-B7B7-786FEC38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DDD4EA-C179-4ABC-884D-CA2E097D4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B4B5B9-E71A-4DA4-A430-1AD63EDD8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69F4A6-D322-4ABD-8E73-2309C564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E44A2D-32DC-44E9-9D84-67F019C7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0078EC-10BF-41F7-A1EC-BCB243F7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34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8D30C-6184-4720-AFC3-58A164E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9D039A-FD53-4FA5-8E6F-972C633E9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7A57BF-2971-4FB1-A436-560A5F049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A09C3D-463C-4F5F-951F-D9F20697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E5D19F4-FBBB-4DF8-8BEF-23659D158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2518CA7-578D-426D-A8B1-65D42236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802750E-9930-4702-8305-D32CD740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BC79CDF-6BC5-4DA5-9A66-6919870F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30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B8B2B-E0BD-4EAA-95C4-E0D31DBD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DF9310-0FFE-41E1-A076-A9528959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672FCA-B78F-47C3-8560-1CE7DBDB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869821-F8E9-4049-8276-90B95FE1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56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51C42D5-7948-4C8F-AD9C-36291279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537578-0216-4430-A0D6-B4FB1565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9D3F94-07BE-4F7D-9E68-C240F9BA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42238-29D7-4221-B2E7-A68AEE44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EA1B93-9F41-4E87-A587-9D84BB0DA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16AC66-BABE-4464-B3C7-3C98EBD5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1DAD60-5A68-4350-AD83-E2C47A3F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9B0524-0629-40D3-8028-36DF29B1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695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D628C-E48F-4E16-956B-5346363A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4415B2-9A0F-486A-92C0-BCA0510F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382113-5DC3-4A35-9C94-7AC07B9F0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F90BB9-C96B-46C8-A478-F7CD29AE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74F2CF-D5C8-4FB6-BAE2-88B86AC1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5A326A-AC9D-4CFF-BABA-310CC653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81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DE7AF-5419-4539-BCCA-A61E0D29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A0F31A-026D-4188-A05F-B56F2719C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DFAC2A-0B84-4669-888E-09277117E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D05E3F-EC2E-4EB5-8B45-7DAC3D23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A42341-FBD0-464F-AF7D-EFA68FF2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A78C04-36B1-4474-A7A3-DFFA65C2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1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C616D-5F7C-4CC0-B644-3AEF56C2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4C2F11-CA3C-477C-A1B7-5E65A4661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A9F4C5-9A30-413D-930A-AA586D5A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76FFA5-80CE-437F-A085-5D8EECC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062116-8DCB-408B-82F7-53F08486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2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09A907-53B1-4AB6-A245-5645B7842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F8B0C5-9414-4902-940A-0C828F756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914E8F-F6F4-450E-B5E5-19B4B6CE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4DD45B-9D97-490A-B8E3-B4523EED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230249-61AF-4DE8-9010-64541C6E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25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A08DB-18CB-4DEF-81FF-01EDD4C75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4BA5D3-2B9B-4AA2-A440-052D11306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9AB327-02F6-43E3-BD3F-72D2142F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1DD1D3-E12B-4EC0-AE81-665F4B11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14610D-41E0-46F6-BE56-BD1F24B0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70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62D0F-DC52-4E13-9F44-0A93CC8A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355EA2-61BD-43F7-ACD8-8AAD8D11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0D37CE-D78B-4247-8728-8617FB35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291F63-B443-4590-8A14-59BFEC7C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BC0B29-17B1-4D63-A8EE-D300E8D1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8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42238-29D7-4221-B2E7-A68AEE44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EA1B93-9F41-4E87-A587-9D84BB0DA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16AC66-BABE-4464-B3C7-3C98EBD5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1DAD60-5A68-4350-AD83-E2C47A3F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9B0524-0629-40D3-8028-36DF29B1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22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197CC-0452-46D9-B7B7-786FEC38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DDD4EA-C179-4ABC-884D-CA2E097D4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B4B5B9-E71A-4DA4-A430-1AD63EDD8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69F4A6-D322-4ABD-8E73-2309C564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E44A2D-32DC-44E9-9D84-67F019C7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0078EC-10BF-41F7-A1EC-BCB243F7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687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8D30C-6184-4720-AFC3-58A164E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9D039A-FD53-4FA5-8E6F-972C633E9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7A57BF-2971-4FB1-A436-560A5F049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A09C3D-463C-4F5F-951F-D9F20697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E5D19F4-FBBB-4DF8-8BEF-23659D158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2518CA7-578D-426D-A8B1-65D42236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802750E-9930-4702-8305-D32CD740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BC79CDF-6BC5-4DA5-9A66-6919870F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13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B8B2B-E0BD-4EAA-95C4-E0D31DBD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DF9310-0FFE-41E1-A076-A9528959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672FCA-B78F-47C3-8560-1CE7DBDB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869821-F8E9-4049-8276-90B95FE1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8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197CC-0452-46D9-B7B7-786FEC38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DDD4EA-C179-4ABC-884D-CA2E097D4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B4B5B9-E71A-4DA4-A430-1AD63EDD8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69F4A6-D322-4ABD-8E73-2309C564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E44A2D-32DC-44E9-9D84-67F019C7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0078EC-10BF-41F7-A1EC-BCB243F7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242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51C42D5-7948-4C8F-AD9C-36291279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537578-0216-4430-A0D6-B4FB1565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9D3F94-07BE-4F7D-9E68-C240F9BA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92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D628C-E48F-4E16-956B-5346363A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4415B2-9A0F-486A-92C0-BCA0510F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382113-5DC3-4A35-9C94-7AC07B9F0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F90BB9-C96B-46C8-A478-F7CD29AE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74F2CF-D5C8-4FB6-BAE2-88B86AC1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5A326A-AC9D-4CFF-BABA-310CC653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03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DE7AF-5419-4539-BCCA-A61E0D29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A0F31A-026D-4188-A05F-B56F2719C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DFAC2A-0B84-4669-888E-09277117E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D05E3F-EC2E-4EB5-8B45-7DAC3D23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A42341-FBD0-464F-AF7D-EFA68FF2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A78C04-36B1-4474-A7A3-DFFA65C2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38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C616D-5F7C-4CC0-B644-3AEF56C2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4C2F11-CA3C-477C-A1B7-5E65A4661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A9F4C5-9A30-413D-930A-AA586D5A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76FFA5-80CE-437F-A085-5D8EECC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062116-8DCB-408B-82F7-53F08486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56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09A907-53B1-4AB6-A245-5645B7842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F8B0C5-9414-4902-940A-0C828F756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914E8F-F6F4-450E-B5E5-19B4B6CE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4DD45B-9D97-490A-B8E3-B4523EED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230249-61AF-4DE8-9010-64541C6E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98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A08DB-18CB-4DEF-81FF-01EDD4C75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4BA5D3-2B9B-4AA2-A440-052D11306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9AB327-02F6-43E3-BD3F-72D2142F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1DD1D3-E12B-4EC0-AE81-665F4B11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14610D-41E0-46F6-BE56-BD1F24B0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703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62D0F-DC52-4E13-9F44-0A93CC8A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355EA2-61BD-43F7-ACD8-8AAD8D11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0D37CE-D78B-4247-8728-8617FB35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291F63-B443-4590-8A14-59BFEC7C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BC0B29-17B1-4D63-A8EE-D300E8D1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8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42238-29D7-4221-B2E7-A68AEE44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EA1B93-9F41-4E87-A587-9D84BB0DA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16AC66-BABE-4464-B3C7-3C98EBD5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1DAD60-5A68-4350-AD83-E2C47A3F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9B0524-0629-40D3-8028-36DF29B1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22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197CC-0452-46D9-B7B7-786FEC38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DDD4EA-C179-4ABC-884D-CA2E097D4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B4B5B9-E71A-4DA4-A430-1AD63EDD8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69F4A6-D322-4ABD-8E73-2309C564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E44A2D-32DC-44E9-9D84-67F019C7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0078EC-10BF-41F7-A1EC-BCB243F7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687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8D30C-6184-4720-AFC3-58A164E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9D039A-FD53-4FA5-8E6F-972C633E9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7A57BF-2971-4FB1-A436-560A5F049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A09C3D-463C-4F5F-951F-D9F20697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E5D19F4-FBBB-4DF8-8BEF-23659D158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2518CA7-578D-426D-A8B1-65D42236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802750E-9930-4702-8305-D32CD740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BC79CDF-6BC5-4DA5-9A66-6919870F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1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8D30C-6184-4720-AFC3-58A164E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9D039A-FD53-4FA5-8E6F-972C633E9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7A57BF-2971-4FB1-A436-560A5F049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A09C3D-463C-4F5F-951F-D9F20697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E5D19F4-FBBB-4DF8-8BEF-23659D158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2518CA7-578D-426D-A8B1-65D42236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802750E-9930-4702-8305-D32CD740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BC79CDF-6BC5-4DA5-9A66-6919870F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4826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B8B2B-E0BD-4EAA-95C4-E0D31DBD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DF9310-0FFE-41E1-A076-A9528959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672FCA-B78F-47C3-8560-1CE7DBDB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869821-F8E9-4049-8276-90B95FE1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838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51C42D5-7948-4C8F-AD9C-36291279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537578-0216-4430-A0D6-B4FB1565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9D3F94-07BE-4F7D-9E68-C240F9BA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92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D628C-E48F-4E16-956B-5346363A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4415B2-9A0F-486A-92C0-BCA0510F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382113-5DC3-4A35-9C94-7AC07B9F0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F90BB9-C96B-46C8-A478-F7CD29AE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74F2CF-D5C8-4FB6-BAE2-88B86AC1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5A326A-AC9D-4CFF-BABA-310CC653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03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DE7AF-5419-4539-BCCA-A61E0D29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A0F31A-026D-4188-A05F-B56F2719C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DFAC2A-0B84-4669-888E-09277117E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D05E3F-EC2E-4EB5-8B45-7DAC3D23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A42341-FBD0-464F-AF7D-EFA68FF2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A78C04-36B1-4474-A7A3-DFFA65C2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386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C616D-5F7C-4CC0-B644-3AEF56C2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4C2F11-CA3C-477C-A1B7-5E65A4661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A9F4C5-9A30-413D-930A-AA586D5A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76FFA5-80CE-437F-A085-5D8EECC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062116-8DCB-408B-82F7-53F08486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565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09A907-53B1-4AB6-A245-5645B7842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F8B0C5-9414-4902-940A-0C828F756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914E8F-F6F4-450E-B5E5-19B4B6CE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4DD45B-9D97-490A-B8E3-B4523EED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230249-61AF-4DE8-9010-64541C6E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986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A08DB-18CB-4DEF-81FF-01EDD4C75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4BA5D3-2B9B-4AA2-A440-052D11306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9AB327-02F6-43E3-BD3F-72D2142F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1DD1D3-E12B-4EC0-AE81-665F4B11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14610D-41E0-46F6-BE56-BD1F24B0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703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62D0F-DC52-4E13-9F44-0A93CC8A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355EA2-61BD-43F7-ACD8-8AAD8D11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0D37CE-D78B-4247-8728-8617FB35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291F63-B443-4590-8A14-59BFEC7C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BC0B29-17B1-4D63-A8EE-D300E8D1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88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42238-29D7-4221-B2E7-A68AEE44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EA1B93-9F41-4E87-A587-9D84BB0DA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16AC66-BABE-4464-B3C7-3C98EBD5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1DAD60-5A68-4350-AD83-E2C47A3F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9B0524-0629-40D3-8028-36DF29B1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225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197CC-0452-46D9-B7B7-786FEC38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DDD4EA-C179-4ABC-884D-CA2E097D4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B4B5B9-E71A-4DA4-A430-1AD63EDD8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69F4A6-D322-4ABD-8E73-2309C564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E44A2D-32DC-44E9-9D84-67F019C7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0078EC-10BF-41F7-A1EC-BCB243F7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6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B8B2B-E0BD-4EAA-95C4-E0D31DBD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DF9310-0FFE-41E1-A076-A9528959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672FCA-B78F-47C3-8560-1CE7DBDB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869821-F8E9-4049-8276-90B95FE1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388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8D30C-6184-4720-AFC3-58A164E3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9D039A-FD53-4FA5-8E6F-972C633E9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7A57BF-2971-4FB1-A436-560A5F049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A09C3D-463C-4F5F-951F-D9F20697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E5D19F4-FBBB-4DF8-8BEF-23659D158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2518CA7-578D-426D-A8B1-65D42236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802750E-9930-4702-8305-D32CD740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BC79CDF-6BC5-4DA5-9A66-6919870F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136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B8B2B-E0BD-4EAA-95C4-E0D31DBD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DF9310-0FFE-41E1-A076-A9528959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672FCA-B78F-47C3-8560-1CE7DBDB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869821-F8E9-4049-8276-90B95FE1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838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51C42D5-7948-4C8F-AD9C-36291279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537578-0216-4430-A0D6-B4FB1565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9D3F94-07BE-4F7D-9E68-C240F9BA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92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D628C-E48F-4E16-956B-5346363A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4415B2-9A0F-486A-92C0-BCA0510F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382113-5DC3-4A35-9C94-7AC07B9F0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F90BB9-C96B-46C8-A478-F7CD29AE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74F2CF-D5C8-4FB6-BAE2-88B86AC1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5A326A-AC9D-4CFF-BABA-310CC653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030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DE7AF-5419-4539-BCCA-A61E0D29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A0F31A-026D-4188-A05F-B56F2719C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DFAC2A-0B84-4669-888E-09277117E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D05E3F-EC2E-4EB5-8B45-7DAC3D23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A42341-FBD0-464F-AF7D-EFA68FF2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A78C04-36B1-4474-A7A3-DFFA65C2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386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C616D-5F7C-4CC0-B644-3AEF56C2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4C2F11-CA3C-477C-A1B7-5E65A4661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A9F4C5-9A30-413D-930A-AA586D5A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76FFA5-80CE-437F-A085-5D8EECC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062116-8DCB-408B-82F7-53F08486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565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09A907-53B1-4AB6-A245-5645B7842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F8B0C5-9414-4902-940A-0C828F756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914E8F-F6F4-450E-B5E5-19B4B6CE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4DD45B-9D97-490A-B8E3-B4523EED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230249-61AF-4DE8-9010-64541C6E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9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51C42D5-7948-4C8F-AD9C-36291279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537578-0216-4430-A0D6-B4FB1565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9D3F94-07BE-4F7D-9E68-C240F9BA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82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D628C-E48F-4E16-956B-5346363A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4415B2-9A0F-486A-92C0-BCA0510F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382113-5DC3-4A35-9C94-7AC07B9F0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F90BB9-C96B-46C8-A478-F7CD29AE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74F2CF-D5C8-4FB6-BAE2-88B86AC1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5A326A-AC9D-4CFF-BABA-310CC653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7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DE7AF-5419-4539-BCCA-A61E0D29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A0F31A-026D-4188-A05F-B56F2719C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DFAC2A-0B84-4669-888E-09277117E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D05E3F-EC2E-4EB5-8B45-7DAC3D23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11D-EDA7-4D04-AC32-4CE8E51A5F2E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A42341-FBD0-464F-AF7D-EFA68FF2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A78C04-36B1-4474-A7A3-DFFA65C2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4870-BE94-4588-96FF-2426710E3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2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ADD81A6-5C4E-4257-896B-A992E8465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A7B652-60D8-4D09-A271-4D13C0E56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210525-591C-4373-BB64-2CEB8E658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6A11D-EDA7-4D04-AC32-4CE8E51A5F2E}" type="datetimeFigureOut">
              <a:rPr lang="pt-BR" smtClean="0"/>
              <a:t>04/03/2021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52962A-6ED1-4534-BE16-E2FE3A450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B22654-6235-4302-BA60-D12C8DCCB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14870-BE94-4588-96FF-2426710E3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16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ADD81A6-5C4E-4257-896B-A992E8465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A7B652-60D8-4D09-A271-4D13C0E56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210525-591C-4373-BB64-2CEB8E658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52962A-6ED1-4534-BE16-E2FE3A450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B22654-6235-4302-BA60-D12C8DCCB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9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ADD81A6-5C4E-4257-896B-A992E8465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A7B652-60D8-4D09-A271-4D13C0E56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210525-591C-4373-BB64-2CEB8E658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52962A-6ED1-4534-BE16-E2FE3A450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B22654-6235-4302-BA60-D12C8DCCB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0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ADD81A6-5C4E-4257-896B-A992E8465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A7B652-60D8-4D09-A271-4D13C0E56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210525-591C-4373-BB64-2CEB8E658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52962A-6ED1-4534-BE16-E2FE3A450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B22654-6235-4302-BA60-D12C8DCCB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9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ADD81A6-5C4E-4257-896B-A992E8465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A7B652-60D8-4D09-A271-4D13C0E56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210525-591C-4373-BB64-2CEB8E658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52962A-6ED1-4534-BE16-E2FE3A450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B22654-6235-4302-BA60-D12C8DCCB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9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ADD81A6-5C4E-4257-896B-A992E8465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A7B652-60D8-4D09-A271-4D13C0E56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210525-591C-4373-BB64-2CEB8E658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6A11D-EDA7-4D04-AC32-4CE8E51A5F2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52962A-6ED1-4534-BE16-E2FE3A450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B22654-6235-4302-BA60-D12C8DCCB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14870-BE94-4588-96FF-2426710E33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9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JPtuFqT-Vc&amp;ab_channel=ProfessoraAmandaOmar" TargetMode="External"/><Relationship Id="rId3" Type="http://schemas.openxmlformats.org/officeDocument/2006/relationships/hyperlink" Target="https://www.youtube.com/watch?v=bHZZr8gB4g0" TargetMode="External"/><Relationship Id="rId7" Type="http://schemas.openxmlformats.org/officeDocument/2006/relationships/hyperlink" Target="https://www.youtube.com/watch?v=I-wB6qEpGBQ&amp;ab_channel=ProfessoraAmandaOma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eDaYhirW48" TargetMode="External"/><Relationship Id="rId5" Type="http://schemas.openxmlformats.org/officeDocument/2006/relationships/hyperlink" Target="https://pt.slideshare.net/PIBID_Teatro2014/spolin-jogos-teatraisofichriodeviolaspolin-1" TargetMode="External"/><Relationship Id="rId4" Type="http://schemas.openxmlformats.org/officeDocument/2006/relationships/hyperlink" Target="https://www.youtube.com/watch?v=1uEiL4QgEkc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JPtuFqT-Vc&amp;ab_channel=ProfessoraAmandaOmar" TargetMode="External"/><Relationship Id="rId3" Type="http://schemas.openxmlformats.org/officeDocument/2006/relationships/hyperlink" Target="https://www.youtube.com/watch?v=bHZZr8gB4g0" TargetMode="External"/><Relationship Id="rId7" Type="http://schemas.openxmlformats.org/officeDocument/2006/relationships/hyperlink" Target="https://www.youtube.com/watch?v=I-wB6qEpGBQ&amp;ab_channel=ProfessoraAmandaOma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eDaYhirW48" TargetMode="External"/><Relationship Id="rId5" Type="http://schemas.openxmlformats.org/officeDocument/2006/relationships/hyperlink" Target="https://pt.slideshare.net/PIBID_Teatro2014/spolin-jogos-teatraisofichriodeviolaspolin-1" TargetMode="External"/><Relationship Id="rId4" Type="http://schemas.openxmlformats.org/officeDocument/2006/relationships/hyperlink" Target="https://www.youtube.com/watch?v=1uEiL4QgEkc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E8A284C-BE2A-4D30-959D-A5CC4F098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94136"/>
              </p:ext>
            </p:extLst>
          </p:nvPr>
        </p:nvGraphicFramePr>
        <p:xfrm>
          <a:off x="1310986" y="774123"/>
          <a:ext cx="9570028" cy="5309754"/>
        </p:xfrm>
        <a:graphic>
          <a:graphicData uri="http://schemas.openxmlformats.org/drawingml/2006/table">
            <a:tbl>
              <a:tblPr firstRow="1" firstCol="1" bandRow="1"/>
              <a:tblGrid>
                <a:gridCol w="4687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2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9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Primeira exibição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DATA: </a:t>
                      </a:r>
                      <a:r>
                        <a:rPr lang="pt-BR" sz="16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pt-BR" sz="1600" b="1" baseline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março de 2021</a:t>
                      </a:r>
                      <a:endParaRPr lang="pt-BR" sz="1600" b="1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ANO: </a:t>
                      </a:r>
                      <a:r>
                        <a:rPr lang="pt-BR" sz="16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1º ano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COMPONENTE: ARTE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UNIDADE</a:t>
                      </a:r>
                      <a:r>
                        <a:rPr lang="pt-BR" sz="16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 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Nº da AULA: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PROFESSORA:</a:t>
                      </a:r>
                      <a:r>
                        <a:rPr lang="pt-BR" sz="16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Milene </a:t>
                      </a:r>
                      <a:r>
                        <a:rPr lang="pt-BR" sz="1600" b="1" baseline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Karau</a:t>
                      </a:r>
                      <a:r>
                        <a:rPr lang="pt-BR" sz="16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Pereira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Segunda exibição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DATA: </a:t>
                      </a:r>
                      <a:r>
                        <a:rPr lang="pt-BR" sz="16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 de março de 2021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ANO: </a:t>
                      </a:r>
                      <a:r>
                        <a:rPr lang="pt-BR" sz="16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1º ano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COMPONENTE: ARTE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UNIDADE</a:t>
                      </a:r>
                      <a:r>
                        <a:rPr lang="pt-BR" sz="16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Nº da AULA:</a:t>
                      </a:r>
                      <a:r>
                        <a:rPr lang="pt-BR" sz="16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PROFESSORA:</a:t>
                      </a:r>
                      <a:r>
                        <a:rPr lang="pt-BR" sz="16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Milene </a:t>
                      </a:r>
                      <a:r>
                        <a:rPr lang="pt-BR" sz="1600" b="1" baseline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Karau</a:t>
                      </a:r>
                      <a:r>
                        <a:rPr lang="pt-BR" sz="16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Pereira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34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pic>
        <p:nvPicPr>
          <p:cNvPr id="6146" name="Picture 2" descr="C:\Users\Milene\Desktop\FOTOS PINGUIM\WhatsApp Image 2021-03-03 at 11.11.4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8" y="403603"/>
            <a:ext cx="3895015" cy="31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ilene\Desktop\FOTOS PINGUIM\WhatsApp Image 2021-03-03 at 11.11.42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84" y="389956"/>
            <a:ext cx="3269712" cy="31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ilene\Desktop\FOTOS PINGUIM\WhatsApp Image 2021-03-03 at 11.11.4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79" y="372587"/>
            <a:ext cx="3712518" cy="315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ilene\Desktop\FOTOS PINGUIM\WhatsApp Image 2021-03-03 at 11.11.44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/>
          <a:stretch/>
        </p:blipFill>
        <p:spPr bwMode="auto">
          <a:xfrm>
            <a:off x="2205285" y="3639072"/>
            <a:ext cx="4163675" cy="282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Milene\Desktop\FOTOS PINGUIM\WhatsApp Image 2021-03-03 at 11.11.44 (1)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71" y="3619632"/>
            <a:ext cx="4970696" cy="28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C6C08FA-C7C5-413C-BF26-B0C5F28E39C8}"/>
              </a:ext>
            </a:extLst>
          </p:cNvPr>
          <p:cNvSpPr txBox="1"/>
          <p:nvPr/>
        </p:nvSpPr>
        <p:spPr>
          <a:xfrm rot="16200000">
            <a:off x="10608404" y="4890446"/>
            <a:ext cx="221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solidFill>
                  <a:prstClr val="black"/>
                </a:solidFill>
              </a:rPr>
              <a:t>Ilustrações do livro</a:t>
            </a:r>
          </a:p>
        </p:txBody>
      </p:sp>
    </p:spTree>
    <p:extLst>
      <p:ext uri="{BB962C8B-B14F-4D97-AF65-F5344CB8AC3E}">
        <p14:creationId xmlns:p14="http://schemas.microsoft.com/office/powerpoint/2010/main" val="4172862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246842" y="546251"/>
            <a:ext cx="96983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3200" dirty="0"/>
              <a:t>O QUE A TARTARUGUINHA DA HISTÓRIA QUERIA SER?</a:t>
            </a:r>
          </a:p>
          <a:p>
            <a:pPr algn="ctr"/>
            <a:endParaRPr lang="pt-BR" sz="32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3200" dirty="0"/>
              <a:t>O QUE ELA  USOU?</a:t>
            </a:r>
          </a:p>
          <a:p>
            <a:pPr algn="ctr"/>
            <a:endParaRPr lang="pt-BR" sz="32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3200" dirty="0"/>
              <a:t>COMO ELA SE COMPORTOU?</a:t>
            </a:r>
          </a:p>
          <a:p>
            <a:pPr algn="ctr"/>
            <a:r>
              <a:rPr lang="pt-BR" sz="3200" dirty="0"/>
              <a:t>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64CF82D-8594-4B76-B36B-18982CEB4FA2}"/>
              </a:ext>
            </a:extLst>
          </p:cNvPr>
          <p:cNvSpPr txBox="1"/>
          <p:nvPr/>
        </p:nvSpPr>
        <p:spPr>
          <a:xfrm>
            <a:off x="1903988" y="3433912"/>
            <a:ext cx="83840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rgbClr val="243F8D"/>
                </a:solidFill>
                <a:latin typeface="Berlin Sans FB Demi" panose="020E0802020502020306" pitchFamily="34" charset="0"/>
              </a:rPr>
              <a:t>BRINCANDO DE FAZ DE CONTA</a:t>
            </a:r>
          </a:p>
          <a:p>
            <a:pPr algn="ctr"/>
            <a:r>
              <a:rPr lang="pt-BR" sz="4400" dirty="0">
                <a:solidFill>
                  <a:srgbClr val="243F8D"/>
                </a:solidFill>
                <a:latin typeface="Berlin Sans FB Demi" panose="020E0802020502020306" pitchFamily="34" charset="0"/>
              </a:rPr>
              <a:t>IMITAÇÃO</a:t>
            </a:r>
          </a:p>
          <a:p>
            <a:pPr algn="ctr"/>
            <a:r>
              <a:rPr lang="pt-BR" sz="8000" dirty="0">
                <a:solidFill>
                  <a:srgbClr val="243F8D"/>
                </a:solidFill>
                <a:latin typeface="Berlin Sans FB Demi" panose="020E0802020502020306" pitchFamily="34" charset="0"/>
              </a:rPr>
              <a:t>TEATRO</a:t>
            </a:r>
          </a:p>
        </p:txBody>
      </p:sp>
    </p:spTree>
    <p:extLst>
      <p:ext uri="{BB962C8B-B14F-4D97-AF65-F5344CB8AC3E}">
        <p14:creationId xmlns:p14="http://schemas.microsoft.com/office/powerpoint/2010/main" val="4062856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456514" y="1885063"/>
            <a:ext cx="5498112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/>
              <a:t>EXPRESSÃO ARTÍSTICA RELACIONADA AO FAZ DE CONTA, IMITAÇÃO, INTERPRETAÇÃO E ENCENAÇÃO DE PERSONAGENS . </a:t>
            </a:r>
          </a:p>
        </p:txBody>
      </p:sp>
      <p:pic>
        <p:nvPicPr>
          <p:cNvPr id="7170" name="Picture 2" descr="C:\Users\Milene\Desktop\FOTOS PINGUIM\WhatsApp Image 2021-03-03 at 17.56.3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8855" r="14413" b="6878"/>
          <a:stretch/>
        </p:blipFill>
        <p:spPr bwMode="auto">
          <a:xfrm>
            <a:off x="8150688" y="1723579"/>
            <a:ext cx="3021738" cy="4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E63C0CB-3F79-4B66-A951-69837A5480B1}"/>
              </a:ext>
            </a:extLst>
          </p:cNvPr>
          <p:cNvSpPr txBox="1"/>
          <p:nvPr/>
        </p:nvSpPr>
        <p:spPr>
          <a:xfrm>
            <a:off x="3171161" y="753422"/>
            <a:ext cx="5849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ln w="139700" cap="rnd">
                  <a:gradFill>
                    <a:gsLst>
                      <a:gs pos="0">
                        <a:srgbClr val="7B2AFF"/>
                      </a:gs>
                      <a:gs pos="38000">
                        <a:srgbClr val="7692FC"/>
                      </a:gs>
                      <a:gs pos="67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7A28FF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7825FF"/>
                    </a:gs>
                    <a:gs pos="25000">
                      <a:srgbClr val="9450FF"/>
                    </a:gs>
                    <a:gs pos="100000">
                      <a:srgbClr val="7825FF"/>
                    </a:gs>
                    <a:gs pos="85000">
                      <a:srgbClr val="9452FF"/>
                    </a:gs>
                    <a:gs pos="60000">
                      <a:srgbClr val="7692FC"/>
                    </a:gs>
                  </a:gsLst>
                  <a:lin ang="10800000" scaled="1"/>
                  <a:tileRect/>
                </a:gradFill>
                <a:latin typeface="Berlin Sans FB Demi" panose="020E0802020502020306" pitchFamily="34" charset="0"/>
              </a:rPr>
              <a:t>O QUE É TEATRO?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DAF4F7-58E0-4E29-A40D-CD5D7C3C684E}"/>
              </a:ext>
            </a:extLst>
          </p:cNvPr>
          <p:cNvSpPr txBox="1"/>
          <p:nvPr/>
        </p:nvSpPr>
        <p:spPr>
          <a:xfrm>
            <a:off x="3171161" y="753422"/>
            <a:ext cx="5849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ln w="139700" cap="rnd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O QUE É TEATRO?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EEF54B5-B6C1-43F4-B417-FBCD80853058}"/>
              </a:ext>
            </a:extLst>
          </p:cNvPr>
          <p:cNvSpPr txBox="1"/>
          <p:nvPr/>
        </p:nvSpPr>
        <p:spPr>
          <a:xfrm>
            <a:off x="8556127" y="6191157"/>
            <a:ext cx="221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solidFill>
                  <a:prstClr val="black"/>
                </a:solidFill>
              </a:rPr>
              <a:t>Imagem de acervo pessoal</a:t>
            </a:r>
          </a:p>
        </p:txBody>
      </p:sp>
    </p:spTree>
    <p:extLst>
      <p:ext uri="{BB962C8B-B14F-4D97-AF65-F5344CB8AC3E}">
        <p14:creationId xmlns:p14="http://schemas.microsoft.com/office/powerpoint/2010/main" val="2924190189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 descr="C:\Users\Milene\Desktop\FOTOS PINGUIM\WhatsApp Image 2021-03-03 at 11.11.3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r="7241"/>
          <a:stretch/>
        </p:blipFill>
        <p:spPr bwMode="auto">
          <a:xfrm>
            <a:off x="388239" y="346393"/>
            <a:ext cx="4262905" cy="559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Milene\Desktop\FOTOS PINGUIM\WhatsApp Image 2021-03-03 at 11.11.4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891" y="3217844"/>
            <a:ext cx="3234213" cy="322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ilene\Desktop\FOTOS PINGUIM\WhatsApp Image 2021-03-03 at 11.11.3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138" y="346394"/>
            <a:ext cx="3020563" cy="278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ilene\Desktop\FOTOS PINGUIM\WhatsApp Image 2021-03-03 at 11.11.38 (1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781" y="346393"/>
            <a:ext cx="3692434" cy="278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ilene\Desktop\FOTOS PINGUIM\WhatsApp Image 2021-03-03 at 11.11.39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r="4302"/>
          <a:stretch/>
        </p:blipFill>
        <p:spPr bwMode="auto">
          <a:xfrm>
            <a:off x="4989934" y="3217846"/>
            <a:ext cx="2830970" cy="32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4199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27931" y="301280"/>
            <a:ext cx="11281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USANDO A IMAGINAÇÃO, PODEMOS ENCENAR QUALQUER SITUAÇÃO E IMITAR QUALQUER PERSONAGEM.</a:t>
            </a:r>
          </a:p>
        </p:txBody>
      </p:sp>
      <p:pic>
        <p:nvPicPr>
          <p:cNvPr id="10" name="Picture 10" descr="Por que os meninos precisam brincar de casinha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08" y="1503233"/>
            <a:ext cx="4080324" cy="246831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71" y="1479565"/>
            <a:ext cx="2784574" cy="264534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2" descr="Por que brincar de faz de conta é importante para as crianças?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3"/>
          <a:stretch/>
        </p:blipFill>
        <p:spPr bwMode="auto">
          <a:xfrm>
            <a:off x="8446886" y="4240296"/>
            <a:ext cx="3017233" cy="19939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/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445" y="4307014"/>
            <a:ext cx="3305527" cy="1860488"/>
          </a:xfrm>
          <a:prstGeom prst="rect">
            <a:avLst/>
          </a:prstGeom>
          <a:ln w="38100" cap="rnd">
            <a:solidFill>
              <a:srgbClr val="FFFFFF"/>
            </a:solidFill>
          </a:ln>
          <a:effectLst/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" r="49284"/>
          <a:stretch/>
        </p:blipFill>
        <p:spPr>
          <a:xfrm>
            <a:off x="8814190" y="1479565"/>
            <a:ext cx="2282623" cy="24102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/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A028594-56FA-4068-A0D4-5EFB8AC132F9}"/>
              </a:ext>
            </a:extLst>
          </p:cNvPr>
          <p:cNvSpPr txBox="1"/>
          <p:nvPr/>
        </p:nvSpPr>
        <p:spPr>
          <a:xfrm>
            <a:off x="4990571" y="6211885"/>
            <a:ext cx="221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solidFill>
                  <a:prstClr val="black"/>
                </a:solidFill>
              </a:rPr>
              <a:t>Imagens da Internet</a:t>
            </a:r>
          </a:p>
        </p:txBody>
      </p:sp>
    </p:spTree>
    <p:extLst>
      <p:ext uri="{BB962C8B-B14F-4D97-AF65-F5344CB8AC3E}">
        <p14:creationId xmlns:p14="http://schemas.microsoft.com/office/powerpoint/2010/main" val="320284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pic>
        <p:nvPicPr>
          <p:cNvPr id="8194" name="Picture 2" descr="Espaço Inicial - A brincadeira do faz de con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r="15779"/>
          <a:stretch/>
        </p:blipFill>
        <p:spPr bwMode="auto">
          <a:xfrm>
            <a:off x="876656" y="744630"/>
            <a:ext cx="4011237" cy="264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 criança e o mundo do faz de cont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r="8745"/>
          <a:stretch/>
        </p:blipFill>
        <p:spPr bwMode="auto">
          <a:xfrm>
            <a:off x="5437648" y="392372"/>
            <a:ext cx="1917205" cy="32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b="9612"/>
          <a:stretch/>
        </p:blipFill>
        <p:spPr>
          <a:xfrm>
            <a:off x="7889942" y="303054"/>
            <a:ext cx="3548329" cy="350760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/>
        </p:spPr>
      </p:pic>
      <p:pic>
        <p:nvPicPr>
          <p:cNvPr id="8200" name="Picture 8" descr="Clinica Vacc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91" y="3656557"/>
            <a:ext cx="3645457" cy="242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RINCANDO DE ESCOLINHA Gabriela Almeida - YouT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29" y="3925714"/>
            <a:ext cx="3927270" cy="220909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41ED4A-7558-41B8-AD6E-8858B273C545}"/>
              </a:ext>
            </a:extLst>
          </p:cNvPr>
          <p:cNvSpPr txBox="1"/>
          <p:nvPr/>
        </p:nvSpPr>
        <p:spPr>
          <a:xfrm>
            <a:off x="4990571" y="6211885"/>
            <a:ext cx="221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solidFill>
                  <a:prstClr val="black"/>
                </a:solidFill>
              </a:rPr>
              <a:t>Imagens da Internet</a:t>
            </a:r>
          </a:p>
        </p:txBody>
      </p:sp>
    </p:spTree>
    <p:extLst>
      <p:ext uri="{BB962C8B-B14F-4D97-AF65-F5344CB8AC3E}">
        <p14:creationId xmlns:p14="http://schemas.microsoft.com/office/powerpoint/2010/main" val="74965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98099" y="497723"/>
            <a:ext cx="1099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 PALAVRA “TEATRO” TAMBÉM PODE SE REFERIR AO ESPAÇO FÍSICO, ONDE ACONTECEM APRESENTAÇÕES TEATRAIS.</a:t>
            </a:r>
          </a:p>
        </p:txBody>
      </p:sp>
      <p:pic>
        <p:nvPicPr>
          <p:cNvPr id="12290" name="Picture 2" descr="O teatro é para todos, mas nem todos querem teatro | Crítica de Pon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"/>
          <a:stretch/>
        </p:blipFill>
        <p:spPr bwMode="auto">
          <a:xfrm>
            <a:off x="550666" y="1421541"/>
            <a:ext cx="7159625" cy="432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54" y="3716023"/>
            <a:ext cx="4707434" cy="264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E7ACF5B-B6B5-4A92-81A1-6B72EE056A81}"/>
              </a:ext>
            </a:extLst>
          </p:cNvPr>
          <p:cNvSpPr txBox="1"/>
          <p:nvPr/>
        </p:nvSpPr>
        <p:spPr>
          <a:xfrm>
            <a:off x="4990571" y="6211885"/>
            <a:ext cx="221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solidFill>
                  <a:prstClr val="black"/>
                </a:solidFill>
              </a:rPr>
              <a:t>Imagens da Internet</a:t>
            </a:r>
          </a:p>
        </p:txBody>
      </p:sp>
    </p:spTree>
    <p:extLst>
      <p:ext uri="{BB962C8B-B14F-4D97-AF65-F5344CB8AC3E}">
        <p14:creationId xmlns:p14="http://schemas.microsoft.com/office/powerpoint/2010/main" val="151162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pic>
        <p:nvPicPr>
          <p:cNvPr id="11266" name="Picture 2" descr="https://1.bp.blogspot.com/-7-f9VT7zFgQ/T3Yn8CQKf1I/AAAAAAAAARg/9ZYesUmzbmQ/s320/1175620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126" y="1657483"/>
            <a:ext cx="6367746" cy="447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064549" y="567891"/>
            <a:ext cx="8062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AS REPRESENTAÇÕES TEATRAIS SURGIRAM NA PRÉ-HISTÓRIA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7DE1EA7-EB6A-48B3-AD60-762BB218EA9C}"/>
              </a:ext>
            </a:extLst>
          </p:cNvPr>
          <p:cNvSpPr txBox="1"/>
          <p:nvPr/>
        </p:nvSpPr>
        <p:spPr>
          <a:xfrm>
            <a:off x="4990571" y="6211885"/>
            <a:ext cx="221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solidFill>
                  <a:prstClr val="black"/>
                </a:solidFill>
              </a:rPr>
              <a:t>Imagem da Internet</a:t>
            </a:r>
          </a:p>
        </p:txBody>
      </p:sp>
    </p:spTree>
    <p:extLst>
      <p:ext uri="{BB962C8B-B14F-4D97-AF65-F5344CB8AC3E}">
        <p14:creationId xmlns:p14="http://schemas.microsoft.com/office/powerpoint/2010/main" val="24420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08893" y="288963"/>
            <a:ext cx="726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prstClr val="black"/>
                </a:solidFill>
              </a:rPr>
              <a:t>GANHARAM ESPAÇOS FÍSICOS ESPECIAIS NA GRÉCIA</a:t>
            </a:r>
          </a:p>
        </p:txBody>
      </p:sp>
      <p:pic>
        <p:nvPicPr>
          <p:cNvPr id="14338" name="Picture 2" descr="Teatro Grego - Toda Maté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2" y="750628"/>
            <a:ext cx="7746728" cy="40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213470" y="3297792"/>
            <a:ext cx="316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SÍMBOLOS DO TEATRO</a:t>
            </a:r>
          </a:p>
        </p:txBody>
      </p:sp>
      <p:pic>
        <p:nvPicPr>
          <p:cNvPr id="14340" name="Picture 4" descr="Imagens de Mascaras de teatro, fotografias de stock Mascaras de teatro |  Depositph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67" y="3667124"/>
            <a:ext cx="4135933" cy="292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81F0B00-E693-4A65-A7F5-4EF9A560AF53}"/>
              </a:ext>
            </a:extLst>
          </p:cNvPr>
          <p:cNvSpPr txBox="1"/>
          <p:nvPr/>
        </p:nvSpPr>
        <p:spPr>
          <a:xfrm>
            <a:off x="4990571" y="6211885"/>
            <a:ext cx="221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solidFill>
                  <a:prstClr val="black"/>
                </a:solidFill>
              </a:rPr>
              <a:t>Imagens da Internet</a:t>
            </a:r>
          </a:p>
        </p:txBody>
      </p:sp>
    </p:spTree>
    <p:extLst>
      <p:ext uri="{BB962C8B-B14F-4D97-AF65-F5344CB8AC3E}">
        <p14:creationId xmlns:p14="http://schemas.microsoft.com/office/powerpoint/2010/main" val="448622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91871" y="1575473"/>
            <a:ext cx="138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1 - TEXTO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446065" y="2136773"/>
            <a:ext cx="188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2 - PERSONAGEM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711414" y="3579553"/>
            <a:ext cx="188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3 - PÚBLICO</a:t>
            </a:r>
          </a:p>
        </p:txBody>
      </p:sp>
      <p:pic>
        <p:nvPicPr>
          <p:cNvPr id="19458" name="Picture 2" descr="Elementos do Teat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10" y="2589535"/>
            <a:ext cx="3879444" cy="290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Papel, lápis, sheet., penduradas. Lápis, folha, madeira, papel, penduradas,  board. | Can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3"/>
          <a:stretch/>
        </p:blipFill>
        <p:spPr bwMode="auto">
          <a:xfrm>
            <a:off x="660209" y="2101115"/>
            <a:ext cx="2369593" cy="225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12" y="4025476"/>
            <a:ext cx="4232938" cy="227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293C27B-6683-49BD-90AA-D0BC1AEA4D02}"/>
              </a:ext>
            </a:extLst>
          </p:cNvPr>
          <p:cNvSpPr txBox="1"/>
          <p:nvPr/>
        </p:nvSpPr>
        <p:spPr>
          <a:xfrm>
            <a:off x="4990571" y="6211885"/>
            <a:ext cx="221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solidFill>
                  <a:prstClr val="black"/>
                </a:solidFill>
              </a:rPr>
              <a:t>Imagens da Internet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D9B56CE-F4AF-4885-A374-BC9ECFEB1A5E}"/>
              </a:ext>
            </a:extLst>
          </p:cNvPr>
          <p:cNvSpPr txBox="1"/>
          <p:nvPr/>
        </p:nvSpPr>
        <p:spPr>
          <a:xfrm>
            <a:off x="2139628" y="425764"/>
            <a:ext cx="7912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ln w="139700" cap="rnd">
                  <a:gradFill>
                    <a:gsLst>
                      <a:gs pos="0">
                        <a:srgbClr val="7B2AFF"/>
                      </a:gs>
                      <a:gs pos="38000">
                        <a:srgbClr val="7692FC"/>
                      </a:gs>
                      <a:gs pos="67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7A28FF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7825FF"/>
                    </a:gs>
                    <a:gs pos="25000">
                      <a:srgbClr val="9450FF"/>
                    </a:gs>
                    <a:gs pos="100000">
                      <a:srgbClr val="7825FF"/>
                    </a:gs>
                    <a:gs pos="85000">
                      <a:srgbClr val="9452FF"/>
                    </a:gs>
                    <a:gs pos="60000">
                      <a:srgbClr val="7692FC"/>
                    </a:gs>
                  </a:gsLst>
                  <a:lin ang="10800000" scaled="1"/>
                  <a:tileRect/>
                </a:gradFill>
                <a:latin typeface="Berlin Sans FB Demi" panose="020E0802020502020306" pitchFamily="34" charset="0"/>
              </a:rPr>
              <a:t>ELEMENTOS DO TEATRO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88D6B49-A6C3-4E77-B37E-57B73EA16E2D}"/>
              </a:ext>
            </a:extLst>
          </p:cNvPr>
          <p:cNvSpPr txBox="1"/>
          <p:nvPr/>
        </p:nvSpPr>
        <p:spPr>
          <a:xfrm>
            <a:off x="2139628" y="421881"/>
            <a:ext cx="7912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ln w="139700" cap="rnd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ELEMENTOS DO TEATRO</a:t>
            </a:r>
          </a:p>
        </p:txBody>
      </p:sp>
    </p:spTree>
    <p:extLst>
      <p:ext uri="{BB962C8B-B14F-4D97-AF65-F5344CB8AC3E}">
        <p14:creationId xmlns:p14="http://schemas.microsoft.com/office/powerpoint/2010/main" val="3056615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D572B793-ED44-4165-97A7-1BC5D1A10123}"/>
              </a:ext>
            </a:extLst>
          </p:cNvPr>
          <p:cNvSpPr txBox="1"/>
          <p:nvPr/>
        </p:nvSpPr>
        <p:spPr>
          <a:xfrm>
            <a:off x="1068021" y="900546"/>
            <a:ext cx="10055958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0" dirty="0">
                <a:ln w="250825">
                  <a:solidFill>
                    <a:schemeClr val="bg1"/>
                  </a:solidFill>
                </a:ln>
                <a:solidFill>
                  <a:srgbClr val="B12235"/>
                </a:solidFill>
                <a:latin typeface="a Autobus Omnibus" panose="02000503000000000000" pitchFamily="50" charset="0"/>
              </a:rPr>
              <a:t>A</a:t>
            </a:r>
            <a:r>
              <a:rPr lang="pt-BR" sz="25000" dirty="0">
                <a:ln w="250825">
                  <a:solidFill>
                    <a:schemeClr val="bg1"/>
                  </a:solidFill>
                </a:ln>
                <a:solidFill>
                  <a:srgbClr val="E9A319"/>
                </a:solidFill>
                <a:latin typeface="a Autobus Omnibus" panose="02000503000000000000" pitchFamily="50" charset="0"/>
              </a:rPr>
              <a:t>R</a:t>
            </a:r>
            <a:r>
              <a:rPr lang="pt-BR" sz="25000" dirty="0">
                <a:ln w="250825">
                  <a:solidFill>
                    <a:schemeClr val="bg1"/>
                  </a:solidFill>
                </a:ln>
                <a:solidFill>
                  <a:srgbClr val="55ACDE"/>
                </a:solidFill>
                <a:latin typeface="a Autobus Omnibus" panose="02000503000000000000" pitchFamily="50" charset="0"/>
              </a:rPr>
              <a:t>T</a:t>
            </a:r>
            <a:r>
              <a:rPr lang="pt-BR" sz="25000" dirty="0">
                <a:ln w="250825">
                  <a:solidFill>
                    <a:schemeClr val="bg1"/>
                  </a:solidFill>
                </a:ln>
                <a:solidFill>
                  <a:srgbClr val="9D388F"/>
                </a:solidFill>
                <a:latin typeface="a Autobus Omnibus" panose="02000503000000000000" pitchFamily="50" charset="0"/>
              </a:rPr>
              <a:t>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E0619C5-051D-40AF-9854-86FE7F0A7294}"/>
              </a:ext>
            </a:extLst>
          </p:cNvPr>
          <p:cNvSpPr txBox="1"/>
          <p:nvPr/>
        </p:nvSpPr>
        <p:spPr>
          <a:xfrm>
            <a:off x="1068021" y="900546"/>
            <a:ext cx="10055958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0" dirty="0">
                <a:solidFill>
                  <a:srgbClr val="B12235"/>
                </a:solidFill>
                <a:latin typeface="a Autobus Omnibus" panose="02000503000000000000" pitchFamily="50" charset="0"/>
              </a:rPr>
              <a:t>A</a:t>
            </a:r>
            <a:r>
              <a:rPr lang="pt-BR" sz="25000" dirty="0">
                <a:solidFill>
                  <a:srgbClr val="E9A319"/>
                </a:solidFill>
                <a:latin typeface="a Autobus Omnibus" panose="02000503000000000000" pitchFamily="50" charset="0"/>
              </a:rPr>
              <a:t>R</a:t>
            </a:r>
            <a:r>
              <a:rPr lang="pt-BR" sz="25000" dirty="0">
                <a:solidFill>
                  <a:srgbClr val="55ACDE"/>
                </a:solidFill>
                <a:latin typeface="a Autobus Omnibus" panose="02000503000000000000" pitchFamily="50" charset="0"/>
              </a:rPr>
              <a:t>T</a:t>
            </a:r>
            <a:r>
              <a:rPr lang="pt-BR" sz="25000" dirty="0">
                <a:solidFill>
                  <a:srgbClr val="9D388F"/>
                </a:solidFill>
                <a:latin typeface="a Autobus Omnibus" panose="02000503000000000000" pitchFamily="50" charset="0"/>
              </a:rPr>
              <a:t>E</a:t>
            </a:r>
          </a:p>
        </p:txBody>
      </p:sp>
      <p:pic>
        <p:nvPicPr>
          <p:cNvPr id="6" name="Picture 12" descr="Resultado de imagem para música png">
            <a:extLst>
              <a:ext uri="{FF2B5EF4-FFF2-40B4-BE49-F238E27FC236}">
                <a16:creationId xmlns:a16="http://schemas.microsoft.com/office/drawing/2014/main" id="{C06FA078-DACF-4424-9491-6DBEA241B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173" y="4320922"/>
            <a:ext cx="1144500" cy="1260000"/>
          </a:xfrm>
          <a:prstGeom prst="rect">
            <a:avLst/>
          </a:prstGeom>
          <a:noFill/>
        </p:spPr>
      </p:pic>
      <p:pic>
        <p:nvPicPr>
          <p:cNvPr id="7" name="Picture 10" descr="Resultado de imagem para máscara de teatro png">
            <a:extLst>
              <a:ext uri="{FF2B5EF4-FFF2-40B4-BE49-F238E27FC236}">
                <a16:creationId xmlns:a16="http://schemas.microsoft.com/office/drawing/2014/main" id="{E69B2C3A-DF2A-494F-9A82-3A05E4446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28" y="4320922"/>
            <a:ext cx="1260000" cy="1260000"/>
          </a:xfrm>
          <a:prstGeom prst="rect">
            <a:avLst/>
          </a:prstGeom>
          <a:noFill/>
        </p:spPr>
      </p:pic>
      <p:pic>
        <p:nvPicPr>
          <p:cNvPr id="8" name="Picture 2" descr="Free música dança PNG with Transparent Background">
            <a:extLst>
              <a:ext uri="{FF2B5EF4-FFF2-40B4-BE49-F238E27FC236}">
                <a16:creationId xmlns:a16="http://schemas.microsoft.com/office/drawing/2014/main" id="{574DEEAB-B442-43EC-B344-2B9D1F1CC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18" y="4320922"/>
            <a:ext cx="1477728" cy="1260000"/>
          </a:xfrm>
          <a:prstGeom prst="rect">
            <a:avLst/>
          </a:prstGeom>
          <a:noFill/>
        </p:spPr>
      </p:pic>
      <p:pic>
        <p:nvPicPr>
          <p:cNvPr id="9" name="Picture 8" descr="Resultado de imagem para artes visuais png">
            <a:extLst>
              <a:ext uri="{FF2B5EF4-FFF2-40B4-BE49-F238E27FC236}">
                <a16:creationId xmlns:a16="http://schemas.microsoft.com/office/drawing/2014/main" id="{B1664AC9-7CC8-4AB6-9E29-9BC4B380B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483" y="4320922"/>
            <a:ext cx="1260000" cy="1260000"/>
          </a:xfrm>
          <a:prstGeom prst="rect">
            <a:avLst/>
          </a:prstGeom>
          <a:noFill/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A52F74D-CB11-4491-B73A-E06EB6F156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5" y="5580922"/>
            <a:ext cx="1983742" cy="1106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588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2"/>
          <a:stretch/>
        </p:blipFill>
        <p:spPr bwMode="auto">
          <a:xfrm>
            <a:off x="2229729" y="2024740"/>
            <a:ext cx="7487769" cy="351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64CF82D-8594-4B76-B36B-18982CEB4FA2}"/>
              </a:ext>
            </a:extLst>
          </p:cNvPr>
          <p:cNvSpPr txBox="1"/>
          <p:nvPr/>
        </p:nvSpPr>
        <p:spPr>
          <a:xfrm>
            <a:off x="1274094" y="472785"/>
            <a:ext cx="9996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243F8D"/>
                </a:solidFill>
                <a:latin typeface="Berlin Sans FB Demi" panose="020E0802020502020306" pitchFamily="34" charset="0"/>
              </a:rPr>
              <a:t>EXPRESSÕES FACIAIS E CORPORAIS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97DDAC9-F208-4E6B-AE4E-90C951551C6E}"/>
              </a:ext>
            </a:extLst>
          </p:cNvPr>
          <p:cNvSpPr txBox="1"/>
          <p:nvPr/>
        </p:nvSpPr>
        <p:spPr>
          <a:xfrm>
            <a:off x="4990571" y="6211885"/>
            <a:ext cx="221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err="1">
                <a:solidFill>
                  <a:prstClr val="black"/>
                </a:solidFill>
              </a:rPr>
              <a:t>ImageM</a:t>
            </a:r>
            <a:r>
              <a:rPr lang="pt-BR" sz="1400" i="1" dirty="0">
                <a:solidFill>
                  <a:prstClr val="black"/>
                </a:solidFill>
              </a:rPr>
              <a:t> da Internet</a:t>
            </a:r>
          </a:p>
        </p:txBody>
      </p:sp>
    </p:spTree>
    <p:extLst>
      <p:ext uri="{BB962C8B-B14F-4D97-AF65-F5344CB8AC3E}">
        <p14:creationId xmlns:p14="http://schemas.microsoft.com/office/powerpoint/2010/main" val="412955834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A4556F8-D729-433E-85E0-BC0973AC6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B64CB01-3790-4A2C-9536-7453611D8515}"/>
              </a:ext>
            </a:extLst>
          </p:cNvPr>
          <p:cNvSpPr txBox="1"/>
          <p:nvPr/>
        </p:nvSpPr>
        <p:spPr>
          <a:xfrm>
            <a:off x="2219327" y="1905506"/>
            <a:ext cx="77533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>
                <a:ln w="228600">
                  <a:solidFill>
                    <a:schemeClr val="bg1"/>
                  </a:solidFill>
                </a:ln>
                <a:solidFill>
                  <a:srgbClr val="243F8D"/>
                </a:solidFill>
                <a:effectLst>
                  <a:glow rad="228600">
                    <a:schemeClr val="bg1">
                      <a:alpha val="86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VAMOS PRATICAR?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72CD29D-67A5-4F0A-B15F-424C18754EFB}"/>
              </a:ext>
            </a:extLst>
          </p:cNvPr>
          <p:cNvSpPr txBox="1"/>
          <p:nvPr/>
        </p:nvSpPr>
        <p:spPr>
          <a:xfrm>
            <a:off x="2219326" y="1905506"/>
            <a:ext cx="77533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>
                <a:ln w="228600">
                  <a:noFill/>
                </a:ln>
                <a:solidFill>
                  <a:srgbClr val="4D3B8B"/>
                </a:solidFill>
                <a:effectLst/>
                <a:latin typeface="Berlin Sans FB Demi" panose="020E0802020502020306" pitchFamily="34" charset="0"/>
              </a:rPr>
              <a:t>VAMOS PRATICAR?</a:t>
            </a:r>
          </a:p>
        </p:txBody>
      </p:sp>
    </p:spTree>
    <p:extLst>
      <p:ext uri="{BB962C8B-B14F-4D97-AF65-F5344CB8AC3E}">
        <p14:creationId xmlns:p14="http://schemas.microsoft.com/office/powerpoint/2010/main" val="4129558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38741" y="5935418"/>
            <a:ext cx="510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MÚSICA – CANAL MUSICALIKIDS (ADAPTAÇÃO)</a:t>
            </a:r>
          </a:p>
        </p:txBody>
      </p:sp>
      <p:pic>
        <p:nvPicPr>
          <p:cNvPr id="16386" name="Picture 2" descr="Varinha mágica ilustração do vetor. Ilustração de mágica - 2150585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4"/>
          <a:stretch/>
        </p:blipFill>
        <p:spPr bwMode="auto">
          <a:xfrm>
            <a:off x="326901" y="300129"/>
            <a:ext cx="7145532" cy="444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27995A9-4E50-4A54-919A-D5B532AA5913}"/>
              </a:ext>
            </a:extLst>
          </p:cNvPr>
          <p:cNvSpPr txBox="1"/>
          <p:nvPr/>
        </p:nvSpPr>
        <p:spPr>
          <a:xfrm>
            <a:off x="4966659" y="5012088"/>
            <a:ext cx="61093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ln w="139700" cap="rnd">
                  <a:gradFill>
                    <a:gsLst>
                      <a:gs pos="0">
                        <a:srgbClr val="7B2AFF"/>
                      </a:gs>
                      <a:gs pos="38000">
                        <a:srgbClr val="7692FC"/>
                      </a:gs>
                      <a:gs pos="67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7A28FF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7825FF"/>
                    </a:gs>
                    <a:gs pos="25000">
                      <a:srgbClr val="9450FF"/>
                    </a:gs>
                    <a:gs pos="100000">
                      <a:srgbClr val="7825FF"/>
                    </a:gs>
                    <a:gs pos="85000">
                      <a:srgbClr val="9452FF"/>
                    </a:gs>
                    <a:gs pos="60000">
                      <a:srgbClr val="7692FC"/>
                    </a:gs>
                  </a:gsLst>
                  <a:lin ang="10800000" scaled="1"/>
                  <a:tileRect/>
                </a:gradFill>
                <a:latin typeface="Berlin Sans FB Demi" panose="020E0802020502020306" pitchFamily="34" charset="0"/>
              </a:rPr>
              <a:t>VARINHA MÁGICA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3119913-BEDC-4090-9315-001534F6BE90}"/>
              </a:ext>
            </a:extLst>
          </p:cNvPr>
          <p:cNvSpPr txBox="1"/>
          <p:nvPr/>
        </p:nvSpPr>
        <p:spPr>
          <a:xfrm>
            <a:off x="4966659" y="5012088"/>
            <a:ext cx="61093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ln w="139700" cap="rnd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VARINHA MÁGICA</a:t>
            </a:r>
          </a:p>
        </p:txBody>
      </p:sp>
    </p:spTree>
    <p:extLst>
      <p:ext uri="{BB962C8B-B14F-4D97-AF65-F5344CB8AC3E}">
        <p14:creationId xmlns:p14="http://schemas.microsoft.com/office/powerpoint/2010/main" val="412955834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688983" y="5920412"/>
            <a:ext cx="56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CAIXA DE MÍMICAS, EXPRESSÕES FACIAIS E CORPORAIS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" b="6968"/>
          <a:stretch/>
        </p:blipFill>
        <p:spPr bwMode="auto">
          <a:xfrm>
            <a:off x="1456514" y="382139"/>
            <a:ext cx="5538432" cy="441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EE0C7F1-B190-4671-8A61-2B2B22BF2C81}"/>
              </a:ext>
            </a:extLst>
          </p:cNvPr>
          <p:cNvSpPr txBox="1"/>
          <p:nvPr/>
        </p:nvSpPr>
        <p:spPr>
          <a:xfrm>
            <a:off x="4966659" y="5012088"/>
            <a:ext cx="6660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ln w="139700" cap="rnd">
                  <a:gradFill>
                    <a:gsLst>
                      <a:gs pos="0">
                        <a:srgbClr val="7B2AFF"/>
                      </a:gs>
                      <a:gs pos="38000">
                        <a:srgbClr val="7692FC"/>
                      </a:gs>
                      <a:gs pos="67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7A28FF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7825FF"/>
                    </a:gs>
                    <a:gs pos="25000">
                      <a:srgbClr val="9450FF"/>
                    </a:gs>
                    <a:gs pos="100000">
                      <a:srgbClr val="7825FF"/>
                    </a:gs>
                    <a:gs pos="85000">
                      <a:srgbClr val="9452FF"/>
                    </a:gs>
                    <a:gs pos="60000">
                      <a:srgbClr val="7692FC"/>
                    </a:gs>
                  </a:gsLst>
                  <a:lin ang="10800000" scaled="1"/>
                  <a:tileRect/>
                </a:gradFill>
                <a:latin typeface="Berlin Sans FB Demi" panose="020E0802020502020306" pitchFamily="34" charset="0"/>
              </a:rPr>
              <a:t>JOGO DO ADIVINHA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CDC19DA-9D52-4366-A94A-FF95BDE4EBDB}"/>
              </a:ext>
            </a:extLst>
          </p:cNvPr>
          <p:cNvSpPr txBox="1"/>
          <p:nvPr/>
        </p:nvSpPr>
        <p:spPr>
          <a:xfrm>
            <a:off x="4966659" y="5012088"/>
            <a:ext cx="6660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ln w="139700" cap="rnd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JOGO DO ADIVINHA</a:t>
            </a:r>
          </a:p>
        </p:txBody>
      </p:sp>
    </p:spTree>
    <p:extLst>
      <p:ext uri="{BB962C8B-B14F-4D97-AF65-F5344CB8AC3E}">
        <p14:creationId xmlns:p14="http://schemas.microsoft.com/office/powerpoint/2010/main" val="338359673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54DB872-722B-4336-A26D-348D1A856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CD38282-0184-43E1-9B67-0CBA0F21645F}"/>
              </a:ext>
            </a:extLst>
          </p:cNvPr>
          <p:cNvSpPr txBox="1"/>
          <p:nvPr/>
        </p:nvSpPr>
        <p:spPr>
          <a:xfrm>
            <a:off x="2747968" y="2321004"/>
            <a:ext cx="669606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>
                <a:ln w="168275">
                  <a:solidFill>
                    <a:schemeClr val="bg1"/>
                  </a:solidFill>
                </a:ln>
                <a:solidFill>
                  <a:srgbClr val="243F8D"/>
                </a:solidFill>
                <a:effectLst>
                  <a:glow rad="228600">
                    <a:schemeClr val="bg1">
                      <a:alpha val="86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TAREFA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902DBF-984E-4F25-8C03-DB99E79821EA}"/>
              </a:ext>
            </a:extLst>
          </p:cNvPr>
          <p:cNvSpPr txBox="1"/>
          <p:nvPr/>
        </p:nvSpPr>
        <p:spPr>
          <a:xfrm>
            <a:off x="2747968" y="2321004"/>
            <a:ext cx="669606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>
                <a:solidFill>
                  <a:srgbClr val="243F8D"/>
                </a:solidFill>
                <a:latin typeface="Berlin Sans FB Demi" panose="020E0802020502020306" pitchFamily="34" charset="0"/>
              </a:rPr>
              <a:t>TAREFA</a:t>
            </a:r>
          </a:p>
        </p:txBody>
      </p:sp>
    </p:spTree>
    <p:extLst>
      <p:ext uri="{BB962C8B-B14F-4D97-AF65-F5344CB8AC3E}">
        <p14:creationId xmlns:p14="http://schemas.microsoft.com/office/powerpoint/2010/main" val="2059653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EA1674B-8C28-4EB6-87DF-03C22BC01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0" t="19783" r="36477" b="8262"/>
          <a:stretch/>
        </p:blipFill>
        <p:spPr>
          <a:xfrm>
            <a:off x="3938965" y="369619"/>
            <a:ext cx="4314070" cy="6118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332042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45B0FCF-81C6-4E80-B48A-8B68247811B5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8AA9EE1-F690-451B-8057-5B31734D6F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Resultado de imagem para GIF POSITIVO">
            <a:extLst>
              <a:ext uri="{FF2B5EF4-FFF2-40B4-BE49-F238E27FC236}">
                <a16:creationId xmlns:a16="http://schemas.microsoft.com/office/drawing/2014/main" id="{E5002A74-7EE2-47ED-810E-EC019904EC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686" y="1503759"/>
            <a:ext cx="1215862" cy="12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85199" y="1951320"/>
            <a:ext cx="92199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CONHECEMOS </a:t>
            </a:r>
            <a:r>
              <a:rPr lang="pt-BR" sz="3600" b="1" dirty="0"/>
              <a:t>O QUE É TEATRO</a:t>
            </a:r>
            <a:r>
              <a:rPr lang="pt-BR" sz="3600" dirty="0"/>
              <a:t>?</a:t>
            </a:r>
          </a:p>
          <a:p>
            <a:pPr algn="just"/>
            <a:endParaRPr lang="pt-BR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ENTENDEMOS O CONCEITO DE </a:t>
            </a:r>
            <a:r>
              <a:rPr lang="pt-BR" sz="3600" b="1" dirty="0"/>
              <a:t>PERSONAGEM</a:t>
            </a:r>
            <a:r>
              <a:rPr lang="pt-BR" sz="3600" dirty="0"/>
              <a:t> E SUAS AÇÕES POR MEIO DE </a:t>
            </a:r>
            <a:r>
              <a:rPr lang="pt-BR" sz="3600" b="1" dirty="0"/>
              <a:t>MÍMICAS</a:t>
            </a:r>
            <a:r>
              <a:rPr lang="pt-BR" sz="3600" dirty="0"/>
              <a:t>, </a:t>
            </a:r>
            <a:r>
              <a:rPr lang="pt-BR" sz="3600" b="1" dirty="0"/>
              <a:t>EXPRESSÕES CORPORAIS </a:t>
            </a:r>
            <a:r>
              <a:rPr lang="pt-BR" sz="3600" dirty="0"/>
              <a:t>E </a:t>
            </a:r>
            <a:r>
              <a:rPr lang="pt-BR" sz="3600" b="1" dirty="0"/>
              <a:t>FACIAIS?</a:t>
            </a:r>
            <a:endParaRPr lang="pt-BR" sz="36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81F32EC-44EC-4022-878B-8D1CF2E49A05}"/>
              </a:ext>
            </a:extLst>
          </p:cNvPr>
          <p:cNvSpPr txBox="1"/>
          <p:nvPr/>
        </p:nvSpPr>
        <p:spPr>
          <a:xfrm>
            <a:off x="475711" y="584478"/>
            <a:ext cx="11240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ln w="139700" cap="rnd">
                  <a:gradFill>
                    <a:gsLst>
                      <a:gs pos="0">
                        <a:srgbClr val="7B2AFF"/>
                      </a:gs>
                      <a:gs pos="38000">
                        <a:srgbClr val="7692FC"/>
                      </a:gs>
                      <a:gs pos="67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7A28FF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7825FF"/>
                    </a:gs>
                    <a:gs pos="25000">
                      <a:srgbClr val="9450FF"/>
                    </a:gs>
                    <a:gs pos="100000">
                      <a:srgbClr val="7825FF"/>
                    </a:gs>
                    <a:gs pos="85000">
                      <a:srgbClr val="9452FF"/>
                    </a:gs>
                    <a:gs pos="60000">
                      <a:srgbClr val="7692FC"/>
                    </a:gs>
                  </a:gsLst>
                  <a:lin ang="10800000" scaled="1"/>
                  <a:tileRect/>
                </a:gradFill>
                <a:latin typeface="Berlin Sans FB Demi" panose="020E0802020502020306" pitchFamily="34" charset="0"/>
              </a:rPr>
              <a:t>ALCANÇAMOS OS OBJETIVOS DA AULA?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0A7E72-F64E-400C-A436-8F010E2311A5}"/>
              </a:ext>
            </a:extLst>
          </p:cNvPr>
          <p:cNvSpPr txBox="1"/>
          <p:nvPr/>
        </p:nvSpPr>
        <p:spPr>
          <a:xfrm>
            <a:off x="475711" y="579369"/>
            <a:ext cx="11538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n w="139700" cap="rnd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ALCANÇAMOS OS OBJETIVOS DA AULA?</a:t>
            </a:r>
          </a:p>
        </p:txBody>
      </p:sp>
      <p:pic>
        <p:nvPicPr>
          <p:cNvPr id="12" name="Picture 2" descr="Resultado de imagem para GIF POSITIVO">
            <a:extLst>
              <a:ext uri="{FF2B5EF4-FFF2-40B4-BE49-F238E27FC236}">
                <a16:creationId xmlns:a16="http://schemas.microsoft.com/office/drawing/2014/main" id="{F7A973F9-7878-479C-88C4-4FC194F178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22" y="3393069"/>
            <a:ext cx="1215862" cy="12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71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09599" y="1602892"/>
            <a:ext cx="110000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>
                <a:hlinkClick r:id="rId3"/>
              </a:rPr>
              <a:t>https://www.youtube.com/watch?v=bHZZr8gB4g0</a:t>
            </a:r>
            <a:r>
              <a:rPr lang="pt-BR" dirty="0"/>
              <a:t>  - Acesso  em 19 fev. 2021</a:t>
            </a:r>
          </a:p>
          <a:p>
            <a:endParaRPr lang="pt-BR" dirty="0"/>
          </a:p>
          <a:p>
            <a:r>
              <a:rPr lang="pt-BR" u="sng" dirty="0">
                <a:hlinkClick r:id="rId4"/>
              </a:rPr>
              <a:t>https://www.youtube.com/watch?v=1uEiL4QgEkc</a:t>
            </a:r>
            <a:r>
              <a:rPr lang="pt-BR" dirty="0"/>
              <a:t>  - Acesso em 21 fev. 2021</a:t>
            </a:r>
          </a:p>
          <a:p>
            <a:endParaRPr lang="pt-BR" dirty="0"/>
          </a:p>
          <a:p>
            <a:r>
              <a:rPr lang="pt-BR" u="sng" dirty="0">
                <a:hlinkClick r:id="rId5"/>
              </a:rPr>
              <a:t>https://pt.slideshare.net/PIBID_Teatro2014/spolin-jogos-teatraisofichriodeviolaspolin-1</a:t>
            </a:r>
            <a:r>
              <a:rPr lang="pt-BR" dirty="0"/>
              <a:t> - Acesso em 21 fev. 2021</a:t>
            </a:r>
          </a:p>
          <a:p>
            <a:endParaRPr lang="pt-BR" dirty="0"/>
          </a:p>
          <a:p>
            <a:r>
              <a:rPr lang="pt-BR" u="sng" dirty="0">
                <a:hlinkClick r:id="rId6"/>
              </a:rPr>
              <a:t>https://www.youtube.com/watch?v=geDaYhirW48</a:t>
            </a:r>
            <a:r>
              <a:rPr lang="pt-BR" dirty="0"/>
              <a:t> - Acesso em 21 fev. 2021</a:t>
            </a:r>
          </a:p>
          <a:p>
            <a:r>
              <a:rPr lang="pt-BR" dirty="0"/>
              <a:t> </a:t>
            </a:r>
          </a:p>
          <a:p>
            <a:r>
              <a:rPr lang="pt-BR" u="sng" dirty="0">
                <a:hlinkClick r:id="rId7"/>
              </a:rPr>
              <a:t>https://www.youtube.com/watch?v=I-wB6qEpGBQ&amp;ab_channel=ProfessoraAmandaOmar</a:t>
            </a:r>
            <a:r>
              <a:rPr lang="pt-BR" dirty="0"/>
              <a:t> - Acesso em 21 fev. 2021</a:t>
            </a:r>
          </a:p>
          <a:p>
            <a:endParaRPr lang="pt-BR" dirty="0"/>
          </a:p>
          <a:p>
            <a:r>
              <a:rPr lang="pt-BR" dirty="0">
                <a:hlinkClick r:id="rId8"/>
              </a:rPr>
              <a:t>https://www.youtube.com/watch?v=nJPtuFqT-Vc&amp;ab_channel=ProfessoraAmandaOmar</a:t>
            </a:r>
            <a:r>
              <a:rPr lang="pt-BR" dirty="0"/>
              <a:t> - Acesso em 21 fev. 2021</a:t>
            </a:r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B8114EF-D1B3-4C83-AF67-7AD08338AA88}"/>
              </a:ext>
            </a:extLst>
          </p:cNvPr>
          <p:cNvSpPr txBox="1"/>
          <p:nvPr/>
        </p:nvSpPr>
        <p:spPr>
          <a:xfrm>
            <a:off x="3986288" y="433832"/>
            <a:ext cx="4219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ln w="139700" cap="rnd">
                  <a:gradFill>
                    <a:gsLst>
                      <a:gs pos="0">
                        <a:srgbClr val="7B2AFF"/>
                      </a:gs>
                      <a:gs pos="38000">
                        <a:srgbClr val="7692FC"/>
                      </a:gs>
                      <a:gs pos="67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7A28FF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7825FF"/>
                    </a:gs>
                    <a:gs pos="25000">
                      <a:srgbClr val="9450FF"/>
                    </a:gs>
                    <a:gs pos="100000">
                      <a:srgbClr val="7825FF"/>
                    </a:gs>
                    <a:gs pos="85000">
                      <a:srgbClr val="9452FF"/>
                    </a:gs>
                    <a:gs pos="60000">
                      <a:srgbClr val="7692FC"/>
                    </a:gs>
                  </a:gsLst>
                  <a:lin ang="10800000" scaled="1"/>
                  <a:tileRect/>
                </a:gradFill>
                <a:latin typeface="Berlin Sans FB Demi" panose="020E0802020502020306" pitchFamily="34" charset="0"/>
              </a:rPr>
              <a:t>REFERÊNCIAS: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50C0D48-1B01-4B48-A138-7E3ADB4C4F68}"/>
              </a:ext>
            </a:extLst>
          </p:cNvPr>
          <p:cNvSpPr txBox="1"/>
          <p:nvPr/>
        </p:nvSpPr>
        <p:spPr>
          <a:xfrm>
            <a:off x="3999935" y="438035"/>
            <a:ext cx="4219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ln w="139700" cap="rnd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REFERÊNCIAS:</a:t>
            </a:r>
          </a:p>
        </p:txBody>
      </p:sp>
    </p:spTree>
    <p:extLst>
      <p:ext uri="{BB962C8B-B14F-4D97-AF65-F5344CB8AC3E}">
        <p14:creationId xmlns:p14="http://schemas.microsoft.com/office/powerpoint/2010/main" val="59245875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BBC0991-667C-4079-8D77-AC220629C661}"/>
              </a:ext>
            </a:extLst>
          </p:cNvPr>
          <p:cNvSpPr txBox="1"/>
          <p:nvPr/>
        </p:nvSpPr>
        <p:spPr>
          <a:xfrm>
            <a:off x="1286633" y="1834860"/>
            <a:ext cx="9618733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A </a:t>
            </a:r>
            <a:r>
              <a:rPr lang="pt-BR" sz="80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ARTE</a:t>
            </a:r>
            <a:r>
              <a:rPr lang="pt-BR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 É A MAIS </a:t>
            </a:r>
            <a:r>
              <a:rPr lang="pt-BR" sz="7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BELA EXPRESSÃO </a:t>
            </a:r>
            <a:r>
              <a:rPr lang="pt-BR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DA HUMANIDADE!</a:t>
            </a:r>
            <a:endParaRPr lang="pt-BR" sz="13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5DBA00A-C407-4ED8-9B4A-55C27375B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51" y="402336"/>
            <a:ext cx="2529498" cy="1410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2" descr="Resultado de imagem para música png">
            <a:extLst>
              <a:ext uri="{FF2B5EF4-FFF2-40B4-BE49-F238E27FC236}">
                <a16:creationId xmlns:a16="http://schemas.microsoft.com/office/drawing/2014/main" id="{6A8D194F-1C4C-42AD-83C1-EC63DE394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0" y="4518219"/>
            <a:ext cx="1635000" cy="18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0" descr="Resultado de imagem para máscara de teatro png">
            <a:extLst>
              <a:ext uri="{FF2B5EF4-FFF2-40B4-BE49-F238E27FC236}">
                <a16:creationId xmlns:a16="http://schemas.microsoft.com/office/drawing/2014/main" id="{9BE9C351-D831-46C1-9974-021DF5034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299" y="402336"/>
            <a:ext cx="1800000" cy="18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 descr="Free música dança PNG with Transparent Background">
            <a:extLst>
              <a:ext uri="{FF2B5EF4-FFF2-40B4-BE49-F238E27FC236}">
                <a16:creationId xmlns:a16="http://schemas.microsoft.com/office/drawing/2014/main" id="{B3DB2B51-23C0-4DCD-9CAB-EF7E1E841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259" y="4518219"/>
            <a:ext cx="2111040" cy="18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8" descr="Resultado de imagem para artes visuais png">
            <a:extLst>
              <a:ext uri="{FF2B5EF4-FFF2-40B4-BE49-F238E27FC236}">
                <a16:creationId xmlns:a16="http://schemas.microsoft.com/office/drawing/2014/main" id="{2E9F13AA-CB32-4252-A7F8-9599F59D6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38" y="402336"/>
            <a:ext cx="1800000" cy="18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8266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E8A284C-BE2A-4D30-959D-A5CC4F098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881462"/>
              </p:ext>
            </p:extLst>
          </p:nvPr>
        </p:nvGraphicFramePr>
        <p:xfrm>
          <a:off x="1310986" y="774123"/>
          <a:ext cx="9570028" cy="5309754"/>
        </p:xfrm>
        <a:graphic>
          <a:graphicData uri="http://schemas.openxmlformats.org/drawingml/2006/table">
            <a:tbl>
              <a:tblPr firstRow="1" firstCol="1" bandRow="1"/>
              <a:tblGrid>
                <a:gridCol w="4687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2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9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Primeira exibição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DATA: </a:t>
                      </a:r>
                      <a:r>
                        <a:rPr lang="pt-BR" sz="16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pt-BR" sz="1600" b="1" baseline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março de 2021</a:t>
                      </a:r>
                      <a:endParaRPr lang="pt-BR" sz="1600" b="1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ANO: </a:t>
                      </a:r>
                      <a:r>
                        <a:rPr lang="pt-BR" sz="16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2º ano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COMPONENTE: ARTE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UNIDADE</a:t>
                      </a:r>
                      <a:r>
                        <a:rPr lang="pt-BR" sz="16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 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Nº da AULA: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PROFESSORA:</a:t>
                      </a:r>
                      <a:r>
                        <a:rPr lang="pt-BR" sz="16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Milene </a:t>
                      </a:r>
                      <a:r>
                        <a:rPr lang="pt-BR" sz="1600" b="1" baseline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Karau</a:t>
                      </a:r>
                      <a:r>
                        <a:rPr lang="pt-BR" sz="16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Pereira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INSERIR VIDEO:</a:t>
                      </a:r>
                      <a:r>
                        <a:rPr lang="pt-BR" sz="16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ÍNÍCIO DA AULA – 1º ANO (ATÉ O MEMOMENTO</a:t>
                      </a: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DO VAMOS PRATICAR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Segunda exibição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DATA: </a:t>
                      </a:r>
                      <a:r>
                        <a:rPr lang="pt-BR" sz="16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de março de 2021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ANO: </a:t>
                      </a:r>
                      <a:r>
                        <a:rPr lang="pt-BR" sz="16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2º ano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COMPONENTE: ARTE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UNIDADE</a:t>
                      </a:r>
                      <a:r>
                        <a:rPr lang="pt-BR" sz="16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Nº da AULA:</a:t>
                      </a:r>
                      <a:r>
                        <a:rPr lang="pt-BR" sz="16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PROFESSORA:</a:t>
                      </a:r>
                      <a:r>
                        <a:rPr lang="pt-BR" sz="16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Milene </a:t>
                      </a:r>
                      <a:r>
                        <a:rPr lang="pt-BR" sz="1600" b="1" baseline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Karau</a:t>
                      </a:r>
                      <a:r>
                        <a:rPr lang="pt-BR" sz="16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Pereira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INSERIR VIDEO:</a:t>
                      </a:r>
                      <a:r>
                        <a:rPr lang="pt-BR" sz="16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ÍNÍCIO DA AULA – 1º ANO (ATÉ O MEMOMENTO</a:t>
                      </a: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DO VAMOS PRATICAR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48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70C0C18-1C72-42AF-AF96-E59CC07B62D5}"/>
              </a:ext>
            </a:extLst>
          </p:cNvPr>
          <p:cNvSpPr txBox="1"/>
          <p:nvPr/>
        </p:nvSpPr>
        <p:spPr>
          <a:xfrm>
            <a:off x="3166352" y="730041"/>
            <a:ext cx="5859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ln w="57150">
                  <a:solidFill>
                    <a:schemeClr val="bg1"/>
                  </a:solidFill>
                </a:ln>
                <a:solidFill>
                  <a:srgbClr val="243F8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TEMA DA AULA: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1CCDC52-D527-4BC7-8E41-81F23C89EC44}"/>
              </a:ext>
            </a:extLst>
          </p:cNvPr>
          <p:cNvSpPr txBox="1"/>
          <p:nvPr/>
        </p:nvSpPr>
        <p:spPr>
          <a:xfrm>
            <a:off x="3166352" y="730042"/>
            <a:ext cx="5859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gradFill flip="none" rotWithShape="1">
                  <a:gsLst>
                    <a:gs pos="0">
                      <a:srgbClr val="7A28FF"/>
                    </a:gs>
                    <a:gs pos="50000">
                      <a:srgbClr val="7A28FF"/>
                    </a:gs>
                    <a:gs pos="100000">
                      <a:srgbClr val="7692FC"/>
                    </a:gs>
                  </a:gsLst>
                  <a:lin ang="5400000" scaled="1"/>
                  <a:tileRect/>
                </a:gradFill>
                <a:latin typeface="Berlin Sans FB Demi" panose="020E0802020502020306" pitchFamily="34" charset="0"/>
              </a:rPr>
              <a:t>TEMA DA AULA: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344784F-6CAC-49FB-883B-F4EE01B0B216}"/>
              </a:ext>
            </a:extLst>
          </p:cNvPr>
          <p:cNvSpPr txBox="1"/>
          <p:nvPr/>
        </p:nvSpPr>
        <p:spPr>
          <a:xfrm>
            <a:off x="583229" y="2740921"/>
            <a:ext cx="68150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dirty="0">
                <a:ln w="149225">
                  <a:gradFill>
                    <a:gsLst>
                      <a:gs pos="0">
                        <a:srgbClr val="7B2AFF"/>
                      </a:gs>
                      <a:gs pos="37000">
                        <a:srgbClr val="7A28FF"/>
                      </a:gs>
                      <a:gs pos="70000">
                        <a:srgbClr val="7692FC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glow rad="228600">
                    <a:srgbClr val="7825FF">
                      <a:alpha val="40000"/>
                    </a:srgbClr>
                  </a:glow>
                </a:effectLst>
                <a:latin typeface="Berlin Sans FB Demi" panose="020E0802020502020306" pitchFamily="34" charset="0"/>
              </a:rPr>
              <a:t>TEATRO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DD29AE-9D7D-4BED-A6BA-10EA82272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3" y="5818909"/>
            <a:ext cx="1440636" cy="803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0" descr="Resultado de imagem para máscara de teatro png">
            <a:extLst>
              <a:ext uri="{FF2B5EF4-FFF2-40B4-BE49-F238E27FC236}">
                <a16:creationId xmlns:a16="http://schemas.microsoft.com/office/drawing/2014/main" id="{8FD34DD7-7F31-4F9F-AEDB-7EEACEB9D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10" y="1804522"/>
            <a:ext cx="4088788" cy="40887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DB47A1E-0861-4CE7-9F39-AEE66B02D48B}"/>
              </a:ext>
            </a:extLst>
          </p:cNvPr>
          <p:cNvSpPr txBox="1"/>
          <p:nvPr/>
        </p:nvSpPr>
        <p:spPr>
          <a:xfrm>
            <a:off x="583229" y="2740921"/>
            <a:ext cx="68150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dirty="0">
                <a:ln w="149225">
                  <a:noFill/>
                </a:ln>
                <a:solidFill>
                  <a:schemeClr val="bg1"/>
                </a:solidFill>
                <a:effectLst>
                  <a:glow rad="228600">
                    <a:srgbClr val="7825FF">
                      <a:alpha val="40000"/>
                    </a:srgbClr>
                  </a:glow>
                </a:effectLst>
                <a:latin typeface="Berlin Sans FB Demi" panose="020E0802020502020306" pitchFamily="34" charset="0"/>
              </a:rPr>
              <a:t>TEATRO</a:t>
            </a:r>
          </a:p>
        </p:txBody>
      </p:sp>
    </p:spTree>
    <p:extLst>
      <p:ext uri="{BB962C8B-B14F-4D97-AF65-F5344CB8AC3E}">
        <p14:creationId xmlns:p14="http://schemas.microsoft.com/office/powerpoint/2010/main" val="2886631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A4556F8-D729-433E-85E0-BC0973AC6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B64CB01-3790-4A2C-9536-7453611D8515}"/>
              </a:ext>
            </a:extLst>
          </p:cNvPr>
          <p:cNvSpPr txBox="1"/>
          <p:nvPr/>
        </p:nvSpPr>
        <p:spPr>
          <a:xfrm>
            <a:off x="2219327" y="1905506"/>
            <a:ext cx="77533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>
                <a:ln w="228600">
                  <a:solidFill>
                    <a:schemeClr val="bg1"/>
                  </a:solidFill>
                </a:ln>
                <a:solidFill>
                  <a:srgbClr val="243F8D"/>
                </a:solidFill>
                <a:effectLst>
                  <a:glow rad="228600">
                    <a:schemeClr val="bg1">
                      <a:alpha val="86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VAMOS PRATICAR?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72CD29D-67A5-4F0A-B15F-424C18754EFB}"/>
              </a:ext>
            </a:extLst>
          </p:cNvPr>
          <p:cNvSpPr txBox="1"/>
          <p:nvPr/>
        </p:nvSpPr>
        <p:spPr>
          <a:xfrm>
            <a:off x="2219326" y="1905506"/>
            <a:ext cx="77533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>
                <a:ln w="228600">
                  <a:noFill/>
                </a:ln>
                <a:solidFill>
                  <a:srgbClr val="4D3B8B"/>
                </a:solidFill>
                <a:effectLst/>
                <a:latin typeface="Berlin Sans FB Demi" panose="020E0802020502020306" pitchFamily="34" charset="0"/>
              </a:rPr>
              <a:t>VAMOS PRATICAR?</a:t>
            </a:r>
          </a:p>
        </p:txBody>
      </p:sp>
    </p:spTree>
    <p:extLst>
      <p:ext uri="{BB962C8B-B14F-4D97-AF65-F5344CB8AC3E}">
        <p14:creationId xmlns:p14="http://schemas.microsoft.com/office/powerpoint/2010/main" val="29857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0482" name="Picture 2" descr="Varinha Mágica Decorativa Com Um Traço Mágico Acessório Da Mágica Da Forma  Da Estrela Poder Mágico Dos Desenhos Animados Da Menin Ilustração Stock -  Ilustração de traço, poder: 1112428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8889" y="596800"/>
            <a:ext cx="7497036" cy="55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830563" y="5850425"/>
            <a:ext cx="438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MÚSICA - GRUPO TRIII (ADAPTAÇÃO)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E384AE5-06EA-461D-9FB8-4D2E9A464F60}"/>
              </a:ext>
            </a:extLst>
          </p:cNvPr>
          <p:cNvSpPr txBox="1"/>
          <p:nvPr/>
        </p:nvSpPr>
        <p:spPr>
          <a:xfrm>
            <a:off x="5342800" y="4912101"/>
            <a:ext cx="6401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ln w="139700" cap="rnd">
                  <a:gradFill>
                    <a:gsLst>
                      <a:gs pos="0">
                        <a:srgbClr val="7B2AFF"/>
                      </a:gs>
                      <a:gs pos="38000">
                        <a:srgbClr val="7692FC"/>
                      </a:gs>
                      <a:gs pos="67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7A28FF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7825FF"/>
                    </a:gs>
                    <a:gs pos="25000">
                      <a:srgbClr val="9450FF"/>
                    </a:gs>
                    <a:gs pos="100000">
                      <a:srgbClr val="7825FF"/>
                    </a:gs>
                    <a:gs pos="85000">
                      <a:srgbClr val="9452FF"/>
                    </a:gs>
                    <a:gs pos="60000">
                      <a:srgbClr val="7692FC"/>
                    </a:gs>
                  </a:gsLst>
                  <a:lin ang="10800000" scaled="1"/>
                  <a:tileRect/>
                </a:gradFill>
                <a:latin typeface="Berlin Sans FB Demi" panose="020E0802020502020306" pitchFamily="34" charset="0"/>
              </a:rPr>
              <a:t>VIRO, VIRA, VIROU!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DFDF602-6272-4877-9549-E7CA8273D3DC}"/>
              </a:ext>
            </a:extLst>
          </p:cNvPr>
          <p:cNvSpPr txBox="1"/>
          <p:nvPr/>
        </p:nvSpPr>
        <p:spPr>
          <a:xfrm>
            <a:off x="5362263" y="4912101"/>
            <a:ext cx="6401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ln w="139700" cap="rnd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VIRO, VIRA, VIROU!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9673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543868" y="5824582"/>
            <a:ext cx="510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MÍMICAS, EXPRESSÕES FACIAIS E CORPORAIS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0FE755-DFCE-4705-A701-7BDD5D6C7CE0}"/>
              </a:ext>
            </a:extLst>
          </p:cNvPr>
          <p:cNvSpPr txBox="1"/>
          <p:nvPr/>
        </p:nvSpPr>
        <p:spPr>
          <a:xfrm>
            <a:off x="2653145" y="4931020"/>
            <a:ext cx="6885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39700" cap="rnd">
                  <a:gradFill>
                    <a:gsLst>
                      <a:gs pos="0">
                        <a:srgbClr val="7B2AFF"/>
                      </a:gs>
                      <a:gs pos="38000">
                        <a:srgbClr val="7692FC"/>
                      </a:gs>
                      <a:gs pos="67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7A28FF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7825FF"/>
                    </a:gs>
                    <a:gs pos="25000">
                      <a:srgbClr val="9450FF"/>
                    </a:gs>
                    <a:gs pos="100000">
                      <a:srgbClr val="7825FF"/>
                    </a:gs>
                    <a:gs pos="85000">
                      <a:srgbClr val="9452FF"/>
                    </a:gs>
                    <a:gs pos="60000">
                      <a:srgbClr val="7692FC"/>
                    </a:gs>
                  </a:gsLst>
                  <a:lin ang="10800000" scaled="1"/>
                  <a:tileRect/>
                </a:gradFill>
                <a:latin typeface="Berlin Sans FB Demi" panose="020E0802020502020306" pitchFamily="34" charset="0"/>
              </a:rPr>
              <a:t>JOGO DE TABULEIRO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0958F25-86A7-4F92-B835-A96CE1CF001A}"/>
              </a:ext>
            </a:extLst>
          </p:cNvPr>
          <p:cNvSpPr txBox="1"/>
          <p:nvPr/>
        </p:nvSpPr>
        <p:spPr>
          <a:xfrm>
            <a:off x="2653145" y="4931020"/>
            <a:ext cx="6885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39700" cap="rnd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JOGO DE TABULEIRO</a:t>
            </a:r>
          </a:p>
        </p:txBody>
      </p:sp>
      <p:pic>
        <p:nvPicPr>
          <p:cNvPr id="2050" name="Picture 2" descr="Jogo de tabuleiro - ícones de esportes grátis">
            <a:extLst>
              <a:ext uri="{FF2B5EF4-FFF2-40B4-BE49-F238E27FC236}">
                <a16:creationId xmlns:a16="http://schemas.microsoft.com/office/drawing/2014/main" id="{5B5459BC-CA75-4757-B775-C8BAA93D1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302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596737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54DB872-722B-4336-A26D-348D1A856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CD38282-0184-43E1-9B67-0CBA0F21645F}"/>
              </a:ext>
            </a:extLst>
          </p:cNvPr>
          <p:cNvSpPr txBox="1"/>
          <p:nvPr/>
        </p:nvSpPr>
        <p:spPr>
          <a:xfrm>
            <a:off x="2747968" y="2321004"/>
            <a:ext cx="669606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>
                <a:ln w="168275">
                  <a:solidFill>
                    <a:schemeClr val="bg1"/>
                  </a:solidFill>
                </a:ln>
                <a:solidFill>
                  <a:srgbClr val="243F8D"/>
                </a:solidFill>
                <a:effectLst>
                  <a:glow rad="228600">
                    <a:schemeClr val="bg1">
                      <a:alpha val="86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TAREFA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902DBF-984E-4F25-8C03-DB99E79821EA}"/>
              </a:ext>
            </a:extLst>
          </p:cNvPr>
          <p:cNvSpPr txBox="1"/>
          <p:nvPr/>
        </p:nvSpPr>
        <p:spPr>
          <a:xfrm>
            <a:off x="2747968" y="2321004"/>
            <a:ext cx="669606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>
                <a:solidFill>
                  <a:srgbClr val="243F8D"/>
                </a:solidFill>
                <a:latin typeface="Berlin Sans FB Demi" panose="020E0802020502020306" pitchFamily="34" charset="0"/>
              </a:rPr>
              <a:t>TAREFA</a:t>
            </a:r>
          </a:p>
        </p:txBody>
      </p:sp>
    </p:spTree>
    <p:extLst>
      <p:ext uri="{BB962C8B-B14F-4D97-AF65-F5344CB8AC3E}">
        <p14:creationId xmlns:p14="http://schemas.microsoft.com/office/powerpoint/2010/main" val="2618441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303A8E7-38F1-4503-9FAA-35F790456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0" t="20390" r="36364" b="7858"/>
          <a:stretch/>
        </p:blipFill>
        <p:spPr>
          <a:xfrm>
            <a:off x="3997036" y="472125"/>
            <a:ext cx="4197928" cy="5913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8030861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45B0FCF-81C6-4E80-B48A-8B68247811B5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8AA9EE1-F690-451B-8057-5B31734D6F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Resultado de imagem para GIF POSITIVO">
            <a:extLst>
              <a:ext uri="{FF2B5EF4-FFF2-40B4-BE49-F238E27FC236}">
                <a16:creationId xmlns:a16="http://schemas.microsoft.com/office/drawing/2014/main" id="{E5002A74-7EE2-47ED-810E-EC019904EC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686" y="1503759"/>
            <a:ext cx="1215862" cy="12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85199" y="1951320"/>
            <a:ext cx="92199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CONHECEMOS </a:t>
            </a:r>
            <a:r>
              <a:rPr lang="pt-BR" sz="3600" b="1" dirty="0"/>
              <a:t>O QUE É TEATRO</a:t>
            </a:r>
            <a:r>
              <a:rPr lang="pt-BR" sz="3600" dirty="0"/>
              <a:t>?</a:t>
            </a:r>
          </a:p>
          <a:p>
            <a:pPr algn="just"/>
            <a:endParaRPr lang="pt-BR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ENTENDEMOS O CONCEITO DE </a:t>
            </a:r>
            <a:r>
              <a:rPr lang="pt-BR" sz="3600" b="1" dirty="0"/>
              <a:t>PERSONAGEM</a:t>
            </a:r>
            <a:r>
              <a:rPr lang="pt-BR" sz="3600" dirty="0"/>
              <a:t> E SUAS AÇÕES POR MEIO DE </a:t>
            </a:r>
            <a:r>
              <a:rPr lang="pt-BR" sz="3600" b="1" dirty="0"/>
              <a:t>MÍMICAS</a:t>
            </a:r>
            <a:r>
              <a:rPr lang="pt-BR" sz="3600" dirty="0"/>
              <a:t>, </a:t>
            </a:r>
            <a:r>
              <a:rPr lang="pt-BR" sz="3600" b="1" dirty="0"/>
              <a:t>EXPRESSÕES CORPORAIS </a:t>
            </a:r>
            <a:r>
              <a:rPr lang="pt-BR" sz="3600" dirty="0"/>
              <a:t>E </a:t>
            </a:r>
            <a:r>
              <a:rPr lang="pt-BR" sz="3600" b="1" dirty="0"/>
              <a:t>FACIAIS?</a:t>
            </a:r>
            <a:endParaRPr lang="pt-BR" sz="36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81F32EC-44EC-4022-878B-8D1CF2E49A05}"/>
              </a:ext>
            </a:extLst>
          </p:cNvPr>
          <p:cNvSpPr txBox="1"/>
          <p:nvPr/>
        </p:nvSpPr>
        <p:spPr>
          <a:xfrm>
            <a:off x="475711" y="584478"/>
            <a:ext cx="11240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ln w="139700" cap="rnd">
                  <a:gradFill>
                    <a:gsLst>
                      <a:gs pos="0">
                        <a:srgbClr val="7B2AFF"/>
                      </a:gs>
                      <a:gs pos="38000">
                        <a:srgbClr val="7692FC"/>
                      </a:gs>
                      <a:gs pos="67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7A28FF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7825FF"/>
                    </a:gs>
                    <a:gs pos="25000">
                      <a:srgbClr val="9450FF"/>
                    </a:gs>
                    <a:gs pos="100000">
                      <a:srgbClr val="7825FF"/>
                    </a:gs>
                    <a:gs pos="85000">
                      <a:srgbClr val="9452FF"/>
                    </a:gs>
                    <a:gs pos="60000">
                      <a:srgbClr val="7692FC"/>
                    </a:gs>
                  </a:gsLst>
                  <a:lin ang="10800000" scaled="1"/>
                  <a:tileRect/>
                </a:gradFill>
                <a:latin typeface="Berlin Sans FB Demi" panose="020E0802020502020306" pitchFamily="34" charset="0"/>
              </a:rPr>
              <a:t>ALCANÇAMOS OS OBJETIVOS DA AULA?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0A7E72-F64E-400C-A436-8F010E2311A5}"/>
              </a:ext>
            </a:extLst>
          </p:cNvPr>
          <p:cNvSpPr txBox="1"/>
          <p:nvPr/>
        </p:nvSpPr>
        <p:spPr>
          <a:xfrm>
            <a:off x="475711" y="579369"/>
            <a:ext cx="11538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n w="139700" cap="rnd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ALCANÇAMOS OS OBJETIVOS DA AULA?</a:t>
            </a:r>
          </a:p>
        </p:txBody>
      </p:sp>
      <p:pic>
        <p:nvPicPr>
          <p:cNvPr id="12" name="Picture 2" descr="Resultado de imagem para GIF POSITIVO">
            <a:extLst>
              <a:ext uri="{FF2B5EF4-FFF2-40B4-BE49-F238E27FC236}">
                <a16:creationId xmlns:a16="http://schemas.microsoft.com/office/drawing/2014/main" id="{F7A973F9-7878-479C-88C4-4FC194F178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22" y="3393069"/>
            <a:ext cx="1215862" cy="12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64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09599" y="1602892"/>
            <a:ext cx="110000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>
                <a:hlinkClick r:id="rId3"/>
              </a:rPr>
              <a:t>https://www.youtube.com/watch?v=bHZZr8gB4g0</a:t>
            </a:r>
            <a:r>
              <a:rPr lang="pt-BR" dirty="0"/>
              <a:t>  - Acesso  em 19 fev. 2021</a:t>
            </a:r>
          </a:p>
          <a:p>
            <a:endParaRPr lang="pt-BR" dirty="0"/>
          </a:p>
          <a:p>
            <a:r>
              <a:rPr lang="pt-BR" u="sng" dirty="0">
                <a:hlinkClick r:id="rId4"/>
              </a:rPr>
              <a:t>https://www.youtube.com/watch?v=1uEiL4QgEkc</a:t>
            </a:r>
            <a:r>
              <a:rPr lang="pt-BR" dirty="0"/>
              <a:t>  - Acesso em 21 fev. 2021</a:t>
            </a:r>
          </a:p>
          <a:p>
            <a:endParaRPr lang="pt-BR" dirty="0"/>
          </a:p>
          <a:p>
            <a:r>
              <a:rPr lang="pt-BR" u="sng" dirty="0">
                <a:hlinkClick r:id="rId5"/>
              </a:rPr>
              <a:t>https://pt.slideshare.net/PIBID_Teatro2014/spolin-jogos-teatraisofichriodeviolaspolin-1</a:t>
            </a:r>
            <a:r>
              <a:rPr lang="pt-BR" dirty="0"/>
              <a:t> - Acesso em 21 fev. 2021</a:t>
            </a:r>
          </a:p>
          <a:p>
            <a:endParaRPr lang="pt-BR" dirty="0"/>
          </a:p>
          <a:p>
            <a:r>
              <a:rPr lang="pt-BR" u="sng" dirty="0">
                <a:hlinkClick r:id="rId6"/>
              </a:rPr>
              <a:t>https://www.youtube.com/watch?v=geDaYhirW48</a:t>
            </a:r>
            <a:r>
              <a:rPr lang="pt-BR" dirty="0"/>
              <a:t> - Acesso em 21 fev. 2021</a:t>
            </a:r>
          </a:p>
          <a:p>
            <a:r>
              <a:rPr lang="pt-BR" dirty="0"/>
              <a:t> </a:t>
            </a:r>
          </a:p>
          <a:p>
            <a:r>
              <a:rPr lang="pt-BR" u="sng" dirty="0">
                <a:hlinkClick r:id="rId7"/>
              </a:rPr>
              <a:t>https://www.youtube.com/watch?v=I-wB6qEpGBQ&amp;ab_channel=ProfessoraAmandaOmar</a:t>
            </a:r>
            <a:r>
              <a:rPr lang="pt-BR" dirty="0"/>
              <a:t> - Acesso em 21 fev. 2021</a:t>
            </a:r>
          </a:p>
          <a:p>
            <a:endParaRPr lang="pt-BR" dirty="0"/>
          </a:p>
          <a:p>
            <a:r>
              <a:rPr lang="pt-BR" dirty="0">
                <a:hlinkClick r:id="rId8"/>
              </a:rPr>
              <a:t>https://www.youtube.com/watch?v=nJPtuFqT-Vc&amp;ab_channel=ProfessoraAmandaOmar</a:t>
            </a:r>
            <a:r>
              <a:rPr lang="pt-BR" dirty="0"/>
              <a:t> - Acesso em 21 fev. 2021</a:t>
            </a:r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B8114EF-D1B3-4C83-AF67-7AD08338AA88}"/>
              </a:ext>
            </a:extLst>
          </p:cNvPr>
          <p:cNvSpPr txBox="1"/>
          <p:nvPr/>
        </p:nvSpPr>
        <p:spPr>
          <a:xfrm>
            <a:off x="3986288" y="433832"/>
            <a:ext cx="4219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ln w="139700" cap="rnd">
                  <a:gradFill>
                    <a:gsLst>
                      <a:gs pos="0">
                        <a:srgbClr val="7B2AFF"/>
                      </a:gs>
                      <a:gs pos="38000">
                        <a:srgbClr val="7692FC"/>
                      </a:gs>
                      <a:gs pos="67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7A28FF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7825FF"/>
                    </a:gs>
                    <a:gs pos="25000">
                      <a:srgbClr val="9450FF"/>
                    </a:gs>
                    <a:gs pos="100000">
                      <a:srgbClr val="7825FF"/>
                    </a:gs>
                    <a:gs pos="85000">
                      <a:srgbClr val="9452FF"/>
                    </a:gs>
                    <a:gs pos="60000">
                      <a:srgbClr val="7692FC"/>
                    </a:gs>
                  </a:gsLst>
                  <a:lin ang="10800000" scaled="1"/>
                  <a:tileRect/>
                </a:gradFill>
                <a:latin typeface="Berlin Sans FB Demi" panose="020E0802020502020306" pitchFamily="34" charset="0"/>
              </a:rPr>
              <a:t>REFERÊNCIAS: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50C0D48-1B01-4B48-A138-7E3ADB4C4F68}"/>
              </a:ext>
            </a:extLst>
          </p:cNvPr>
          <p:cNvSpPr txBox="1"/>
          <p:nvPr/>
        </p:nvSpPr>
        <p:spPr>
          <a:xfrm>
            <a:off x="3999935" y="438035"/>
            <a:ext cx="4219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ln w="139700" cap="rnd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REFERÊNCIAS:</a:t>
            </a:r>
          </a:p>
        </p:txBody>
      </p:sp>
    </p:spTree>
    <p:extLst>
      <p:ext uri="{BB962C8B-B14F-4D97-AF65-F5344CB8AC3E}">
        <p14:creationId xmlns:p14="http://schemas.microsoft.com/office/powerpoint/2010/main" val="215440044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BBC0991-667C-4079-8D77-AC220629C661}"/>
              </a:ext>
            </a:extLst>
          </p:cNvPr>
          <p:cNvSpPr txBox="1"/>
          <p:nvPr/>
        </p:nvSpPr>
        <p:spPr>
          <a:xfrm>
            <a:off x="1286633" y="1834860"/>
            <a:ext cx="9618733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A </a:t>
            </a:r>
            <a:r>
              <a:rPr lang="pt-BR" sz="80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ARTE</a:t>
            </a:r>
            <a:r>
              <a:rPr lang="pt-BR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 É A MAIS </a:t>
            </a:r>
            <a:r>
              <a:rPr lang="pt-BR" sz="7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BELA EXPRESSÃO </a:t>
            </a:r>
            <a:r>
              <a:rPr lang="pt-BR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DA HUMANIDADE!</a:t>
            </a:r>
            <a:endParaRPr lang="pt-BR" sz="13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5DBA00A-C407-4ED8-9B4A-55C27375B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51" y="402336"/>
            <a:ext cx="2529498" cy="1410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2" descr="Resultado de imagem para música png">
            <a:extLst>
              <a:ext uri="{FF2B5EF4-FFF2-40B4-BE49-F238E27FC236}">
                <a16:creationId xmlns:a16="http://schemas.microsoft.com/office/drawing/2014/main" id="{6A8D194F-1C4C-42AD-83C1-EC63DE394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0" y="4518219"/>
            <a:ext cx="1635000" cy="18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0" descr="Resultado de imagem para máscara de teatro png">
            <a:extLst>
              <a:ext uri="{FF2B5EF4-FFF2-40B4-BE49-F238E27FC236}">
                <a16:creationId xmlns:a16="http://schemas.microsoft.com/office/drawing/2014/main" id="{9BE9C351-D831-46C1-9974-021DF5034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299" y="402336"/>
            <a:ext cx="1800000" cy="18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 descr="Free música dança PNG with Transparent Background">
            <a:extLst>
              <a:ext uri="{FF2B5EF4-FFF2-40B4-BE49-F238E27FC236}">
                <a16:creationId xmlns:a16="http://schemas.microsoft.com/office/drawing/2014/main" id="{B3DB2B51-23C0-4DCD-9CAB-EF7E1E841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259" y="4518219"/>
            <a:ext cx="2111040" cy="18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8" descr="Resultado de imagem para artes visuais png">
            <a:extLst>
              <a:ext uri="{FF2B5EF4-FFF2-40B4-BE49-F238E27FC236}">
                <a16:creationId xmlns:a16="http://schemas.microsoft.com/office/drawing/2014/main" id="{2E9F13AA-CB32-4252-A7F8-9599F59D6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38" y="402336"/>
            <a:ext cx="1800000" cy="18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155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D3EBC75-8D93-4B74-BC98-CE4053BB88A8}"/>
              </a:ext>
            </a:extLst>
          </p:cNvPr>
          <p:cNvSpPr/>
          <p:nvPr/>
        </p:nvSpPr>
        <p:spPr>
          <a:xfrm>
            <a:off x="326899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EC5A1A6-DEA0-4F9D-8574-05720A7AE228}"/>
              </a:ext>
            </a:extLst>
          </p:cNvPr>
          <p:cNvSpPr/>
          <p:nvPr/>
        </p:nvSpPr>
        <p:spPr>
          <a:xfrm>
            <a:off x="1223747" y="1704591"/>
            <a:ext cx="97445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000" dirty="0"/>
              <a:t>CONHECER </a:t>
            </a:r>
            <a:r>
              <a:rPr lang="pt-BR" sz="4000" b="1" dirty="0"/>
              <a:t>O QUE É TEATRO</a:t>
            </a:r>
            <a:r>
              <a:rPr lang="pt-BR" sz="4000" dirty="0"/>
              <a:t>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000" dirty="0"/>
              <a:t>ENTENDER O CONCEITO DE </a:t>
            </a:r>
            <a:r>
              <a:rPr lang="pt-BR" sz="4000" b="1" dirty="0"/>
              <a:t>PERSONAGEM</a:t>
            </a:r>
            <a:r>
              <a:rPr lang="pt-BR" sz="4000" dirty="0"/>
              <a:t> E SUAS AÇÕES POR MEIO DE </a:t>
            </a:r>
            <a:r>
              <a:rPr lang="pt-BR" sz="4000" b="1" dirty="0"/>
              <a:t>MÍMICAS</a:t>
            </a:r>
            <a:r>
              <a:rPr lang="pt-BR" sz="4000" dirty="0"/>
              <a:t>, </a:t>
            </a:r>
            <a:r>
              <a:rPr lang="pt-BR" sz="4000" b="1" dirty="0"/>
              <a:t>EXPRESSÕES CORPORAIS</a:t>
            </a:r>
            <a:r>
              <a:rPr lang="pt-BR" sz="4000" dirty="0"/>
              <a:t> E </a:t>
            </a:r>
            <a:r>
              <a:rPr lang="pt-BR" sz="4000" b="1" dirty="0"/>
              <a:t>FACIAIS</a:t>
            </a:r>
            <a:r>
              <a:rPr lang="pt-BR" sz="4000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3F5E538-C890-4085-9712-64D46D1EEA09}"/>
              </a:ext>
            </a:extLst>
          </p:cNvPr>
          <p:cNvSpPr txBox="1"/>
          <p:nvPr/>
        </p:nvSpPr>
        <p:spPr>
          <a:xfrm>
            <a:off x="3018074" y="620825"/>
            <a:ext cx="6155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ln w="139700" cap="rnd">
                  <a:gradFill>
                    <a:gsLst>
                      <a:gs pos="0">
                        <a:srgbClr val="7B2AFF"/>
                      </a:gs>
                      <a:gs pos="38000">
                        <a:srgbClr val="7692FC"/>
                      </a:gs>
                      <a:gs pos="67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7A28FF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7825FF"/>
                    </a:gs>
                    <a:gs pos="25000">
                      <a:srgbClr val="9450FF"/>
                    </a:gs>
                    <a:gs pos="100000">
                      <a:srgbClr val="7825FF"/>
                    </a:gs>
                    <a:gs pos="85000">
                      <a:srgbClr val="9452FF"/>
                    </a:gs>
                    <a:gs pos="60000">
                      <a:srgbClr val="7692FC"/>
                    </a:gs>
                  </a:gsLst>
                  <a:lin ang="10800000" scaled="1"/>
                  <a:tileRect/>
                </a:gradFill>
                <a:latin typeface="Berlin Sans FB Demi" panose="020E0802020502020306" pitchFamily="34" charset="0"/>
              </a:rPr>
              <a:t>OBJETIVOS DA AULA: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98D8EEA-4C4A-4B56-AC53-606B9E8389E8}"/>
              </a:ext>
            </a:extLst>
          </p:cNvPr>
          <p:cNvSpPr txBox="1"/>
          <p:nvPr/>
        </p:nvSpPr>
        <p:spPr>
          <a:xfrm>
            <a:off x="3018071" y="619289"/>
            <a:ext cx="6155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chemeClr val="bg1"/>
                </a:solidFill>
                <a:latin typeface="Berlin Sans FB Demi" panose="020E0802020502020306" pitchFamily="34" charset="0"/>
              </a:rPr>
              <a:t>OBJETIVOS DA AULA: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93FBE2C-D978-49F3-BD88-028F31B99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89191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41739E0-2F8B-4A71-8050-BBBBA39301B4}"/>
              </a:ext>
            </a:extLst>
          </p:cNvPr>
          <p:cNvSpPr/>
          <p:nvPr/>
        </p:nvSpPr>
        <p:spPr>
          <a:xfrm>
            <a:off x="326901" y="1251937"/>
            <a:ext cx="11538199" cy="5344805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C2DF7F1-B173-466A-AC92-F3607207F8DF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A1F472F-F263-4480-B10B-B63B34BDA5C3}"/>
              </a:ext>
            </a:extLst>
          </p:cNvPr>
          <p:cNvSpPr txBox="1"/>
          <p:nvPr/>
        </p:nvSpPr>
        <p:spPr>
          <a:xfrm>
            <a:off x="4130478" y="328880"/>
            <a:ext cx="3931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HISTÓRIA: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971BFB0-A8E8-4DF0-8CD8-0BFF51877D83}"/>
              </a:ext>
            </a:extLst>
          </p:cNvPr>
          <p:cNvSpPr txBox="1"/>
          <p:nvPr/>
        </p:nvSpPr>
        <p:spPr>
          <a:xfrm>
            <a:off x="9739918" y="6211885"/>
            <a:ext cx="221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solidFill>
                  <a:prstClr val="black"/>
                </a:solidFill>
              </a:rPr>
              <a:t>Imagens da Internet</a:t>
            </a:r>
          </a:p>
        </p:txBody>
      </p:sp>
      <p:pic>
        <p:nvPicPr>
          <p:cNvPr id="14" name="Picture 2" descr="DIA DE PINGUIM - - Grupo Companhia das Letras">
            <a:extLst>
              <a:ext uri="{FF2B5EF4-FFF2-40B4-BE49-F238E27FC236}">
                <a16:creationId xmlns:a16="http://schemas.microsoft.com/office/drawing/2014/main" id="{98521A68-6836-4426-A49B-44B951C8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824">
            <a:off x="2684790" y="1527590"/>
            <a:ext cx="3716806" cy="4793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96972C6-7827-4812-98EB-741F8B7A2900}"/>
              </a:ext>
            </a:extLst>
          </p:cNvPr>
          <p:cNvSpPr txBox="1"/>
          <p:nvPr/>
        </p:nvSpPr>
        <p:spPr>
          <a:xfrm>
            <a:off x="7162916" y="4581537"/>
            <a:ext cx="295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AUTOR: </a:t>
            </a:r>
          </a:p>
          <a:p>
            <a:pPr algn="ctr"/>
            <a:r>
              <a:rPr lang="pt-BR" dirty="0"/>
              <a:t>VALERI GORBACHEV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30C8F3BA-40BE-41C4-9EF0-A7EEAA7A8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235" y="2352675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8889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pic>
        <p:nvPicPr>
          <p:cNvPr id="2053" name="Picture 5" descr="C:\Users\Milene\Desktop\FOTOS PINGUIM\WhatsApp Image 2021-03-03 at 11.11.3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5" y="854245"/>
            <a:ext cx="4048533" cy="514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ilene\Desktop\FOTOS PINGUIM\WhatsApp Image 2021-03-03 at 11.11.34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16896"/>
            <a:ext cx="3390598" cy="37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m gratis no Pixabay - Balão, Bolha, Fala, Pensamento | Balões de  pensamento, Balão de fala, Balão desenho">
            <a:extLst>
              <a:ext uri="{FF2B5EF4-FFF2-40B4-BE49-F238E27FC236}">
                <a16:creationId xmlns:a16="http://schemas.microsoft.com/office/drawing/2014/main" id="{C3B03C93-11C9-4931-A015-DE97579AC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665" y="380022"/>
            <a:ext cx="3805426" cy="32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ilene\Desktop\FOTOS PINGUIM\WhatsApp Image 2021-03-03 at 11.11.35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2"/>
          <a:stretch/>
        </p:blipFill>
        <p:spPr bwMode="auto">
          <a:xfrm>
            <a:off x="8796837" y="1177909"/>
            <a:ext cx="2237082" cy="135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2990A69-DB5C-4694-BF5C-3374B73B4318}"/>
              </a:ext>
            </a:extLst>
          </p:cNvPr>
          <p:cNvSpPr txBox="1"/>
          <p:nvPr/>
        </p:nvSpPr>
        <p:spPr>
          <a:xfrm>
            <a:off x="4990571" y="6211885"/>
            <a:ext cx="221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solidFill>
                  <a:prstClr val="black"/>
                </a:solidFill>
              </a:rPr>
              <a:t>Ilustrações do livro</a:t>
            </a:r>
          </a:p>
        </p:txBody>
      </p:sp>
    </p:spTree>
    <p:extLst>
      <p:ext uri="{BB962C8B-B14F-4D97-AF65-F5344CB8AC3E}">
        <p14:creationId xmlns:p14="http://schemas.microsoft.com/office/powerpoint/2010/main" val="3456825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pic>
        <p:nvPicPr>
          <p:cNvPr id="3074" name="Picture 2" descr="C:\Users\Milene\Desktop\FOTOS PINGUIM\WhatsApp Image 2021-03-03 at 11.11.3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35" y="1198443"/>
            <a:ext cx="3479254" cy="412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lene\Desktop\FOTOS PINGUIM\WhatsApp Image 2021-03-03 at 11.11.37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76" y="1640288"/>
            <a:ext cx="6446293" cy="362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DB5F733-6A27-4A41-AC0C-9F508C3DDB07}"/>
              </a:ext>
            </a:extLst>
          </p:cNvPr>
          <p:cNvSpPr txBox="1"/>
          <p:nvPr/>
        </p:nvSpPr>
        <p:spPr>
          <a:xfrm>
            <a:off x="4990571" y="6211885"/>
            <a:ext cx="221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solidFill>
                  <a:prstClr val="black"/>
                </a:solidFill>
              </a:rPr>
              <a:t>Ilustrações do livro</a:t>
            </a:r>
          </a:p>
        </p:txBody>
      </p:sp>
    </p:spTree>
    <p:extLst>
      <p:ext uri="{BB962C8B-B14F-4D97-AF65-F5344CB8AC3E}">
        <p14:creationId xmlns:p14="http://schemas.microsoft.com/office/powerpoint/2010/main" val="1206582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pic>
        <p:nvPicPr>
          <p:cNvPr id="5122" name="Picture 2" descr="C:\Users\Milene\Desktop\FOTOS PINGUIM\WhatsApp Image 2021-03-03 at 11.11.3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7" y="402893"/>
            <a:ext cx="3735465" cy="344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lene\Desktop\FOTOS PINGUIM\WhatsApp Image 2021-03-03 at 11.11.38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78" y="3138242"/>
            <a:ext cx="4073202" cy="307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ilene\Desktop\FOTOS PINGUIM\WhatsApp Image 2021-03-03 at 11.11.39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r="4302"/>
          <a:stretch/>
        </p:blipFill>
        <p:spPr bwMode="auto">
          <a:xfrm>
            <a:off x="8407022" y="402893"/>
            <a:ext cx="3302758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6706A73-F7EC-435D-9D55-D1A1F43D6953}"/>
              </a:ext>
            </a:extLst>
          </p:cNvPr>
          <p:cNvSpPr txBox="1"/>
          <p:nvPr/>
        </p:nvSpPr>
        <p:spPr>
          <a:xfrm>
            <a:off x="4990571" y="6211885"/>
            <a:ext cx="221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solidFill>
                  <a:prstClr val="black"/>
                </a:solidFill>
              </a:rPr>
              <a:t>Ilustrações do livro</a:t>
            </a:r>
          </a:p>
        </p:txBody>
      </p:sp>
    </p:spTree>
    <p:extLst>
      <p:ext uri="{BB962C8B-B14F-4D97-AF65-F5344CB8AC3E}">
        <p14:creationId xmlns:p14="http://schemas.microsoft.com/office/powerpoint/2010/main" val="2822075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76C5C4-8984-45D6-9D8F-E8570CB0FBFB}"/>
              </a:ext>
            </a:extLst>
          </p:cNvPr>
          <p:cNvSpPr/>
          <p:nvPr/>
        </p:nvSpPr>
        <p:spPr>
          <a:xfrm>
            <a:off x="326901" y="261257"/>
            <a:ext cx="11538199" cy="6335486"/>
          </a:xfrm>
          <a:prstGeom prst="roundRec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4149F9E-AF93-4B9C-9F57-868606952FD3}"/>
              </a:ext>
            </a:extLst>
          </p:cNvPr>
          <p:cNvSpPr/>
          <p:nvPr/>
        </p:nvSpPr>
        <p:spPr>
          <a:xfrm>
            <a:off x="1274094" y="6596743"/>
            <a:ext cx="364841" cy="157088"/>
          </a:xfrm>
          <a:prstGeom prst="rect">
            <a:avLst/>
          </a:prstGeom>
          <a:solidFill>
            <a:srgbClr val="A58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E16B0-532C-49BB-8169-9C2E476A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500"/>
            <a:ext cx="1983742" cy="1106500"/>
          </a:xfrm>
          <a:prstGeom prst="rect">
            <a:avLst/>
          </a:prstGeom>
        </p:spPr>
      </p:pic>
      <p:pic>
        <p:nvPicPr>
          <p:cNvPr id="4098" name="Picture 2" descr="C:\Users\Milene\Desktop\FOTOS PINGUIM\WhatsApp Image 2021-03-03 at 11.11.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8" y="361708"/>
            <a:ext cx="4086774" cy="372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ilene\Desktop\FOTOS PINGUIM\WhatsApp Image 2021-03-03 at 11.11.4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00" y="2540127"/>
            <a:ext cx="3684895" cy="367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ilene\Desktop\FOTOS PINGUIM\WhatsApp Image 2021-03-03 at 11.11.41 (1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23" y="377841"/>
            <a:ext cx="3096357" cy="495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FFE973B-06A9-4F96-A03F-71B17BAD3BDA}"/>
              </a:ext>
            </a:extLst>
          </p:cNvPr>
          <p:cNvSpPr txBox="1"/>
          <p:nvPr/>
        </p:nvSpPr>
        <p:spPr>
          <a:xfrm>
            <a:off x="4990571" y="6211885"/>
            <a:ext cx="221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solidFill>
                  <a:prstClr val="black"/>
                </a:solidFill>
              </a:rPr>
              <a:t>Ilustrações do livro</a:t>
            </a:r>
          </a:p>
        </p:txBody>
      </p:sp>
    </p:spTree>
    <p:extLst>
      <p:ext uri="{BB962C8B-B14F-4D97-AF65-F5344CB8AC3E}">
        <p14:creationId xmlns:p14="http://schemas.microsoft.com/office/powerpoint/2010/main" val="3558701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799</Words>
  <Application>Microsoft Office PowerPoint</Application>
  <PresentationFormat>Widescreen</PresentationFormat>
  <Paragraphs>171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37</vt:i4>
      </vt:variant>
    </vt:vector>
  </HeadingPairs>
  <TitlesOfParts>
    <vt:vector size="48" baseType="lpstr">
      <vt:lpstr>a Autobus Omnibus</vt:lpstr>
      <vt:lpstr>Arial</vt:lpstr>
      <vt:lpstr>Berlin Sans FB Demi</vt:lpstr>
      <vt:lpstr>Calibri</vt:lpstr>
      <vt:lpstr>Calibri Light</vt:lpstr>
      <vt:lpstr>Tema do Office</vt:lpstr>
      <vt:lpstr>2_Tema do Office</vt:lpstr>
      <vt:lpstr>3_Tema do Office</vt:lpstr>
      <vt:lpstr>4_Tema do Office</vt:lpstr>
      <vt:lpstr>5_Tema do Office</vt:lpstr>
      <vt:lpstr>6_Tema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feeribas .</dc:creator>
  <cp:lastModifiedBy>feeribas .</cp:lastModifiedBy>
  <cp:revision>38</cp:revision>
  <dcterms:created xsi:type="dcterms:W3CDTF">2021-02-17T13:23:25Z</dcterms:created>
  <dcterms:modified xsi:type="dcterms:W3CDTF">2021-03-04T12:30:22Z</dcterms:modified>
</cp:coreProperties>
</file>