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6" r:id="rId8"/>
    <p:sldId id="291" r:id="rId9"/>
    <p:sldId id="292" r:id="rId10"/>
    <p:sldId id="293" r:id="rId11"/>
    <p:sldId id="260" r:id="rId12"/>
    <p:sldId id="294" r:id="rId13"/>
    <p:sldId id="295" r:id="rId14"/>
    <p:sldId id="296" r:id="rId15"/>
    <p:sldId id="297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0" r:id="rId25"/>
    <p:sldId id="281" r:id="rId26"/>
    <p:sldId id="282" r:id="rId27"/>
    <p:sldId id="283" r:id="rId28"/>
    <p:sldId id="284" r:id="rId29"/>
    <p:sldId id="285" r:id="rId30"/>
    <p:sldId id="290" r:id="rId31"/>
    <p:sldId id="298" r:id="rId32"/>
    <p:sldId id="278" r:id="rId33"/>
    <p:sldId id="274" r:id="rId34"/>
    <p:sldId id="299" r:id="rId35"/>
    <p:sldId id="279" r:id="rId36"/>
    <p:sldId id="300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C0000"/>
    <a:srgbClr val="FF7500"/>
    <a:srgbClr val="3C1E76"/>
    <a:srgbClr val="6F9FFB"/>
    <a:srgbClr val="243F8D"/>
    <a:srgbClr val="A58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6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3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3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3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94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4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6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7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69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3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9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4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6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7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242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3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7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1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3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94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4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06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7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482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3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7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1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3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94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841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42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46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388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27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1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0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60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26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02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03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84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4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4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8213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3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277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1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0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60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26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02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7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/>
              <a:t>23/02/2021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1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faelhoffmann.com/aula/arquivos/fundamentos_linguagem_visual/conteudo_02_ponto_linha_forma.pdf" TargetMode="External"/><Relationship Id="rId3" Type="http://schemas.openxmlformats.org/officeDocument/2006/relationships/hyperlink" Target="https://www.youtube.com/watch?v=a98UfG1Qx_c&amp;t=474s&amp;ab_channel=NAVEGARTE" TargetMode="External"/><Relationship Id="rId7" Type="http://schemas.openxmlformats.org/officeDocument/2006/relationships/hyperlink" Target="http://www.falandodeartes.com.br/2016/03/os-elementos-visuais-ponto-linha-forma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wiyHctLoMJ4&amp;ab_channel=SmileandLearn-Portugu%C3%AAs" TargetMode="External"/><Relationship Id="rId5" Type="http://schemas.openxmlformats.org/officeDocument/2006/relationships/hyperlink" Target="https://www.youtube.com/watch?v=HinrytFBCg8&amp;ab_channel=NAVEGARTE" TargetMode="External"/><Relationship Id="rId4" Type="http://schemas.openxmlformats.org/officeDocument/2006/relationships/hyperlink" Target="https://www.youtube.com/watch?v=BCLWUDWMFBk&amp;t=273s&amp;ab_channel=NAVEGART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657056"/>
              </p:ext>
            </p:extLst>
          </p:nvPr>
        </p:nvGraphicFramePr>
        <p:xfrm>
          <a:off x="1310986" y="774123"/>
          <a:ext cx="9570028" cy="5309754"/>
        </p:xfrm>
        <a:graphic>
          <a:graphicData uri="http://schemas.openxmlformats.org/drawingml/2006/table">
            <a:tbl>
              <a:tblPr firstRow="1" firstCol="1" bandRow="1"/>
              <a:tblGrid>
                <a:gridCol w="468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2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Primeira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02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de março de </a:t>
                      </a: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1º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Milene </a:t>
                      </a:r>
                      <a:r>
                        <a:rPr lang="pt-BR" sz="1600" b="1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Karau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Pereira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 09 de março de 2021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1º ANO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UNIDADE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 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Milene </a:t>
                      </a:r>
                      <a:r>
                        <a:rPr lang="pt-BR" sz="1600" b="1" baseline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Karau</a:t>
                      </a:r>
                      <a:r>
                        <a:rPr lang="pt-BR" sz="1600" b="1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Pereira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Resultado de imagem para ARTE RUPESTRE">
            <a:extLst>
              <a:ext uri="{FF2B5EF4-FFF2-40B4-BE49-F238E27FC236}">
                <a16:creationId xmlns:a16="http://schemas.microsoft.com/office/drawing/2014/main" id="{F5F41AF1-F8B7-431A-8B8B-B58E28CE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3" y="442723"/>
            <a:ext cx="5620604" cy="37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62" y="2156749"/>
            <a:ext cx="5054215" cy="379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D83EAAF-E954-4C51-A30A-9E61926BAF8C}"/>
              </a:ext>
            </a:extLst>
          </p:cNvPr>
          <p:cNvSpPr txBox="1"/>
          <p:nvPr/>
        </p:nvSpPr>
        <p:spPr>
          <a:xfrm>
            <a:off x="4990571" y="621362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355870138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4857259" y="2323082"/>
            <a:ext cx="2477482" cy="27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1137D9A-2451-4411-B9C1-AF3F6DEA096B}"/>
              </a:ext>
            </a:extLst>
          </p:cNvPr>
          <p:cNvSpPr txBox="1"/>
          <p:nvPr/>
        </p:nvSpPr>
        <p:spPr>
          <a:xfrm>
            <a:off x="3894115" y="753422"/>
            <a:ext cx="4403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PONTO</a:t>
            </a:r>
          </a:p>
        </p:txBody>
      </p:sp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99B9BBE5-45B3-4592-8324-FFC78DD78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379EFF-19E4-4249-9D32-3C7881A5EAEE}"/>
              </a:ext>
            </a:extLst>
          </p:cNvPr>
          <p:cNvSpPr txBox="1"/>
          <p:nvPr/>
        </p:nvSpPr>
        <p:spPr>
          <a:xfrm>
            <a:off x="3894115" y="753422"/>
            <a:ext cx="44037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PONTO</a:t>
            </a:r>
          </a:p>
        </p:txBody>
      </p:sp>
    </p:spTree>
    <p:extLst>
      <p:ext uri="{BB962C8B-B14F-4D97-AF65-F5344CB8AC3E}">
        <p14:creationId xmlns:p14="http://schemas.microsoft.com/office/powerpoint/2010/main" val="28220759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7352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Entrada do Porto de Marsel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51" y="1564495"/>
            <a:ext cx="4821905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15551" y="5504681"/>
            <a:ext cx="4806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“ENTRADA DO PORTO DE MARSELHA” (1911) </a:t>
            </a:r>
          </a:p>
          <a:p>
            <a:pPr algn="ctr"/>
            <a:r>
              <a:rPr lang="pt-BR" b="1" dirty="0"/>
              <a:t>PAUL SIGNAC (1863-1935)</a:t>
            </a:r>
          </a:p>
        </p:txBody>
      </p:sp>
      <p:pic>
        <p:nvPicPr>
          <p:cNvPr id="8196" name="Picture 4" descr="Resultado de imagem para obras do pontilhismo george seurat la par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78" y="695609"/>
            <a:ext cx="2962516" cy="48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145306" y="5504681"/>
            <a:ext cx="329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“LA PARADE” (1889)</a:t>
            </a:r>
          </a:p>
          <a:p>
            <a:pPr algn="ctr"/>
            <a:r>
              <a:rPr lang="pt-BR" b="1" dirty="0"/>
              <a:t>GEORGES SEURAT (1859-1891)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F0E0E2-0F9B-4F63-A2D7-B5120A3F1853}"/>
              </a:ext>
            </a:extLst>
          </p:cNvPr>
          <p:cNvSpPr txBox="1"/>
          <p:nvPr/>
        </p:nvSpPr>
        <p:spPr>
          <a:xfrm>
            <a:off x="821922" y="318706"/>
            <a:ext cx="5726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PONTILHISMO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E86732-D472-4509-BCBB-BBA60BB0DEEE}"/>
              </a:ext>
            </a:extLst>
          </p:cNvPr>
          <p:cNvSpPr txBox="1"/>
          <p:nvPr/>
        </p:nvSpPr>
        <p:spPr>
          <a:xfrm>
            <a:off x="821922" y="318706"/>
            <a:ext cx="5726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PONTILHISMO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F07FD5-E245-4FD0-907F-75EF047315F6}"/>
              </a:ext>
            </a:extLst>
          </p:cNvPr>
          <p:cNvSpPr txBox="1"/>
          <p:nvPr/>
        </p:nvSpPr>
        <p:spPr>
          <a:xfrm>
            <a:off x="4990571" y="621362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417286210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5105775" y="269163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nos 1"/>
          <p:cNvSpPr/>
          <p:nvPr/>
        </p:nvSpPr>
        <p:spPr>
          <a:xfrm>
            <a:off x="549098" y="3627471"/>
            <a:ext cx="10890914" cy="818866"/>
          </a:xfrm>
          <a:prstGeom prst="mathMinus">
            <a:avLst/>
          </a:prstGeom>
          <a:solidFill>
            <a:srgbClr val="FF7500"/>
          </a:solidFill>
          <a:ln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5707531" y="2686447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6295851" y="269163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6897607" y="269163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7464204" y="269163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8065960" y="2686448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8667716" y="269163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9269472" y="2686449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2712187" y="2686446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3313943" y="2681254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3902263" y="2686446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4504019" y="2686446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Resultado de imagem para PONTO FINAL COM CARI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7" t="922" r="46322" b="55721"/>
          <a:stretch/>
        </p:blipFill>
        <p:spPr bwMode="auto">
          <a:xfrm>
            <a:off x="2110449" y="2705287"/>
            <a:ext cx="601756" cy="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DFA24F-1164-4C3A-8CB3-19B263CD60D1}"/>
              </a:ext>
            </a:extLst>
          </p:cNvPr>
          <p:cNvSpPr txBox="1"/>
          <p:nvPr/>
        </p:nvSpPr>
        <p:spPr>
          <a:xfrm>
            <a:off x="4722868" y="1214312"/>
            <a:ext cx="27462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LINHA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F3DE9D-CC8A-46AB-ABAD-E3FE06AC5464}"/>
              </a:ext>
            </a:extLst>
          </p:cNvPr>
          <p:cNvSpPr txBox="1"/>
          <p:nvPr/>
        </p:nvSpPr>
        <p:spPr>
          <a:xfrm>
            <a:off x="4722868" y="1214312"/>
            <a:ext cx="27462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LINHA</a:t>
            </a:r>
          </a:p>
        </p:txBody>
      </p:sp>
    </p:spTree>
    <p:extLst>
      <p:ext uri="{BB962C8B-B14F-4D97-AF65-F5344CB8AC3E}">
        <p14:creationId xmlns:p14="http://schemas.microsoft.com/office/powerpoint/2010/main" val="92434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20312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5778796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Menos 8"/>
          <p:cNvSpPr/>
          <p:nvPr/>
        </p:nvSpPr>
        <p:spPr>
          <a:xfrm>
            <a:off x="1289714" y="1733265"/>
            <a:ext cx="9612573" cy="559556"/>
          </a:xfrm>
          <a:prstGeom prst="mathMinus">
            <a:avLst/>
          </a:prstGeom>
          <a:solidFill>
            <a:srgbClr val="FF7500"/>
          </a:solidFill>
          <a:ln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294983" y="2112536"/>
            <a:ext cx="560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LINHAS RETAS HORIZONTAIS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" y="2866867"/>
            <a:ext cx="4818627" cy="28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7518" r="42099" b="30970"/>
          <a:stretch/>
        </p:blipFill>
        <p:spPr bwMode="auto">
          <a:xfrm>
            <a:off x="5642711" y="2866867"/>
            <a:ext cx="6148039" cy="280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88A6E88-FE15-47F3-B186-02F1139034C3}"/>
              </a:ext>
            </a:extLst>
          </p:cNvPr>
          <p:cNvSpPr txBox="1"/>
          <p:nvPr/>
        </p:nvSpPr>
        <p:spPr>
          <a:xfrm>
            <a:off x="2747167" y="478779"/>
            <a:ext cx="66976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TIPOS DE LINHA: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A31859-3246-495F-967D-E9682756684F}"/>
              </a:ext>
            </a:extLst>
          </p:cNvPr>
          <p:cNvSpPr txBox="1"/>
          <p:nvPr/>
        </p:nvSpPr>
        <p:spPr>
          <a:xfrm>
            <a:off x="2747166" y="478779"/>
            <a:ext cx="66976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TIPOS DE LINHA: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047C06BD-C52C-4BB4-B3ED-522D85DB3831}"/>
              </a:ext>
            </a:extLst>
          </p:cNvPr>
          <p:cNvCxnSpPr>
            <a:cxnSpLocks/>
          </p:cNvCxnSpPr>
          <p:nvPr/>
        </p:nvCxnSpPr>
        <p:spPr>
          <a:xfrm>
            <a:off x="592868" y="3990109"/>
            <a:ext cx="4818627" cy="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C28DFEA0-1107-4F7B-BE45-85EB65834C5B}"/>
              </a:ext>
            </a:extLst>
          </p:cNvPr>
          <p:cNvCxnSpPr>
            <a:cxnSpLocks/>
          </p:cNvCxnSpPr>
          <p:nvPr/>
        </p:nvCxnSpPr>
        <p:spPr>
          <a:xfrm>
            <a:off x="6342504" y="4765964"/>
            <a:ext cx="5004369" cy="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213719B-E924-42DD-8A44-A9A9D319E8AE}"/>
              </a:ext>
            </a:extLst>
          </p:cNvPr>
          <p:cNvSpPr txBox="1"/>
          <p:nvPr/>
        </p:nvSpPr>
        <p:spPr>
          <a:xfrm>
            <a:off x="4990571" y="621362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320284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86818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sp>
        <p:nvSpPr>
          <p:cNvPr id="6" name="Menos 5"/>
          <p:cNvSpPr/>
          <p:nvPr/>
        </p:nvSpPr>
        <p:spPr>
          <a:xfrm rot="16200000">
            <a:off x="-1268578" y="3623191"/>
            <a:ext cx="7150837" cy="559556"/>
          </a:xfrm>
          <a:prstGeom prst="mathMinus">
            <a:avLst/>
          </a:prstGeom>
          <a:solidFill>
            <a:srgbClr val="FF7500"/>
          </a:solidFill>
          <a:ln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53882" y="415750"/>
            <a:ext cx="560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LINHAS RETAS VERTICAIS</a:t>
            </a:r>
          </a:p>
        </p:txBody>
      </p:sp>
      <p:pic>
        <p:nvPicPr>
          <p:cNvPr id="11266" name="Picture 2" descr="Resultado de imagem para PALMEIRA ARV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00" y="1380083"/>
            <a:ext cx="3645644" cy="50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CRIANÇA CANTANDO NO MICROFO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8722" r="24776" b="7984"/>
          <a:stretch/>
        </p:blipFill>
        <p:spPr bwMode="auto">
          <a:xfrm>
            <a:off x="7942997" y="668740"/>
            <a:ext cx="3330054" cy="571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F4BEEF8-2A8D-49E1-9106-D03DA6E51433}"/>
              </a:ext>
            </a:extLst>
          </p:cNvPr>
          <p:cNvCxnSpPr>
            <a:cxnSpLocks/>
          </p:cNvCxnSpPr>
          <p:nvPr/>
        </p:nvCxnSpPr>
        <p:spPr>
          <a:xfrm>
            <a:off x="5840986" y="2521527"/>
            <a:ext cx="0" cy="376744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AADE4CC-D5D2-4BC7-9A5D-B341EE7F8A69}"/>
              </a:ext>
            </a:extLst>
          </p:cNvPr>
          <p:cNvCxnSpPr>
            <a:cxnSpLocks/>
          </p:cNvCxnSpPr>
          <p:nvPr/>
        </p:nvCxnSpPr>
        <p:spPr>
          <a:xfrm>
            <a:off x="10648513" y="3588327"/>
            <a:ext cx="0" cy="254824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D027599-F970-4663-860E-50D51A729F4A}"/>
              </a:ext>
            </a:extLst>
          </p:cNvPr>
          <p:cNvSpPr txBox="1"/>
          <p:nvPr/>
        </p:nvSpPr>
        <p:spPr>
          <a:xfrm rot="16200000">
            <a:off x="10563250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74965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sp>
        <p:nvSpPr>
          <p:cNvPr id="6" name="Menos 5"/>
          <p:cNvSpPr/>
          <p:nvPr/>
        </p:nvSpPr>
        <p:spPr>
          <a:xfrm rot="13140094">
            <a:off x="-297628" y="3623191"/>
            <a:ext cx="7150837" cy="559556"/>
          </a:xfrm>
          <a:prstGeom prst="mathMinus">
            <a:avLst/>
          </a:prstGeom>
          <a:solidFill>
            <a:srgbClr val="FF7500"/>
          </a:solidFill>
          <a:ln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40235" y="465977"/>
            <a:ext cx="416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LINHAS INCLINADAS</a:t>
            </a:r>
          </a:p>
        </p:txBody>
      </p:sp>
      <p:pic>
        <p:nvPicPr>
          <p:cNvPr id="12290" name="Picture 2" descr="Resultado de imagem para CRIANÇA NO ESCORREGAD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1544" r="10427" b="15799"/>
          <a:stretch/>
        </p:blipFill>
        <p:spPr bwMode="auto">
          <a:xfrm>
            <a:off x="6936101" y="318031"/>
            <a:ext cx="3532277" cy="311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23135" r="19757" b="17164"/>
          <a:stretch/>
        </p:blipFill>
        <p:spPr bwMode="auto">
          <a:xfrm>
            <a:off x="6331527" y="3608029"/>
            <a:ext cx="4958468" cy="269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74AA5E-3EFC-47D3-AAD7-DF1CAF045A79}"/>
              </a:ext>
            </a:extLst>
          </p:cNvPr>
          <p:cNvSpPr txBox="1"/>
          <p:nvPr/>
        </p:nvSpPr>
        <p:spPr>
          <a:xfrm rot="16200000">
            <a:off x="10563250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4ADD771-AA24-4705-A27D-A62C14944497}"/>
              </a:ext>
            </a:extLst>
          </p:cNvPr>
          <p:cNvCxnSpPr>
            <a:cxnSpLocks/>
          </p:cNvCxnSpPr>
          <p:nvPr/>
        </p:nvCxnSpPr>
        <p:spPr>
          <a:xfrm>
            <a:off x="6331527" y="4668982"/>
            <a:ext cx="1967346" cy="1635768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42FA0F55-7D14-489C-8D57-AFCC2013674A}"/>
              </a:ext>
            </a:extLst>
          </p:cNvPr>
          <p:cNvCxnSpPr>
            <a:cxnSpLocks/>
          </p:cNvCxnSpPr>
          <p:nvPr/>
        </p:nvCxnSpPr>
        <p:spPr>
          <a:xfrm flipV="1">
            <a:off x="9345286" y="4694917"/>
            <a:ext cx="1944709" cy="1583897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563C424-0BC1-47AA-BEA2-7A07F31553A4}"/>
              </a:ext>
            </a:extLst>
          </p:cNvPr>
          <p:cNvCxnSpPr>
            <a:cxnSpLocks/>
          </p:cNvCxnSpPr>
          <p:nvPr/>
        </p:nvCxnSpPr>
        <p:spPr>
          <a:xfrm flipH="1" flipV="1">
            <a:off x="7713176" y="1537855"/>
            <a:ext cx="2262099" cy="1891144"/>
          </a:xfrm>
          <a:prstGeom prst="line">
            <a:avLst/>
          </a:prstGeom>
          <a:ln w="76200">
            <a:solidFill>
              <a:srgbClr val="FF7500"/>
            </a:solidFill>
            <a:prstDash val="sysDash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40235" y="465977"/>
            <a:ext cx="361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 CURVA</a:t>
            </a:r>
          </a:p>
        </p:txBody>
      </p:sp>
      <p:sp>
        <p:nvSpPr>
          <p:cNvPr id="2" name="Arco 1"/>
          <p:cNvSpPr/>
          <p:nvPr/>
        </p:nvSpPr>
        <p:spPr>
          <a:xfrm rot="16200000">
            <a:off x="69247" y="2396197"/>
            <a:ext cx="5110088" cy="3813518"/>
          </a:xfrm>
          <a:prstGeom prst="arc">
            <a:avLst>
              <a:gd name="adj1" fmla="val 18129985"/>
              <a:gd name="adj2" fmla="val 3423213"/>
            </a:avLst>
          </a:prstGeom>
          <a:noFill/>
          <a:ln w="127000">
            <a:solidFill>
              <a:srgbClr val="FF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5" t="17552" r="12150" b="17261"/>
          <a:stretch/>
        </p:blipFill>
        <p:spPr bwMode="auto">
          <a:xfrm>
            <a:off x="4844947" y="279892"/>
            <a:ext cx="3616659" cy="314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Resultado de imagem para TUNEL DE TR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61" y="3557550"/>
            <a:ext cx="4883911" cy="27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co 11"/>
          <p:cNvSpPr/>
          <p:nvPr/>
        </p:nvSpPr>
        <p:spPr>
          <a:xfrm rot="16200000">
            <a:off x="4077769" y="126044"/>
            <a:ext cx="5110088" cy="5704764"/>
          </a:xfrm>
          <a:prstGeom prst="arc">
            <a:avLst>
              <a:gd name="adj1" fmla="val 19321132"/>
              <a:gd name="adj2" fmla="val 2292876"/>
            </a:avLst>
          </a:prstGeom>
          <a:noFill/>
          <a:ln w="127000">
            <a:solidFill>
              <a:srgbClr val="FFFF00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co 12"/>
          <p:cNvSpPr/>
          <p:nvPr/>
        </p:nvSpPr>
        <p:spPr>
          <a:xfrm rot="16200000">
            <a:off x="6459303" y="5103624"/>
            <a:ext cx="5110088" cy="2770496"/>
          </a:xfrm>
          <a:prstGeom prst="arc">
            <a:avLst>
              <a:gd name="adj1" fmla="val 18556623"/>
              <a:gd name="adj2" fmla="val 3057021"/>
            </a:avLst>
          </a:prstGeom>
          <a:noFill/>
          <a:ln w="12700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944288-1F4D-45A5-B100-6C2EA397CAAF}"/>
              </a:ext>
            </a:extLst>
          </p:cNvPr>
          <p:cNvSpPr txBox="1"/>
          <p:nvPr/>
        </p:nvSpPr>
        <p:spPr>
          <a:xfrm>
            <a:off x="1730223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51162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011877" y="400479"/>
            <a:ext cx="416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 QUEBRADA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06" y="1037487"/>
            <a:ext cx="7928187" cy="50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92BA20-9824-4337-BC6F-268768C4EBE2}"/>
              </a:ext>
            </a:extLst>
          </p:cNvPr>
          <p:cNvSpPr txBox="1"/>
          <p:nvPr/>
        </p:nvSpPr>
        <p:spPr>
          <a:xfrm>
            <a:off x="4990569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1ED247F-E532-4448-9F3D-2F536420968E}"/>
              </a:ext>
            </a:extLst>
          </p:cNvPr>
          <p:cNvSpPr/>
          <p:nvPr/>
        </p:nvSpPr>
        <p:spPr>
          <a:xfrm>
            <a:off x="2133600" y="1484309"/>
            <a:ext cx="7924800" cy="2210542"/>
          </a:xfrm>
          <a:custGeom>
            <a:avLst/>
            <a:gdLst>
              <a:gd name="connsiteX0" fmla="*/ 0 w 7924800"/>
              <a:gd name="connsiteY0" fmla="*/ 178236 h 2210542"/>
              <a:gd name="connsiteX1" fmla="*/ 193964 w 7924800"/>
              <a:gd name="connsiteY1" fmla="*/ 11982 h 2210542"/>
              <a:gd name="connsiteX2" fmla="*/ 762000 w 7924800"/>
              <a:gd name="connsiteY2" fmla="*/ 469182 h 2210542"/>
              <a:gd name="connsiteX3" fmla="*/ 983673 w 7924800"/>
              <a:gd name="connsiteY3" fmla="*/ 1258891 h 2210542"/>
              <a:gd name="connsiteX4" fmla="*/ 1454727 w 7924800"/>
              <a:gd name="connsiteY4" fmla="*/ 1757655 h 2210542"/>
              <a:gd name="connsiteX5" fmla="*/ 1676400 w 7924800"/>
              <a:gd name="connsiteY5" fmla="*/ 1355873 h 2210542"/>
              <a:gd name="connsiteX6" fmla="*/ 1828800 w 7924800"/>
              <a:gd name="connsiteY6" fmla="*/ 1355873 h 2210542"/>
              <a:gd name="connsiteX7" fmla="*/ 2327564 w 7924800"/>
              <a:gd name="connsiteY7" fmla="*/ 2201000 h 2210542"/>
              <a:gd name="connsiteX8" fmla="*/ 2466109 w 7924800"/>
              <a:gd name="connsiteY8" fmla="*/ 1799218 h 2210542"/>
              <a:gd name="connsiteX9" fmla="*/ 2673927 w 7924800"/>
              <a:gd name="connsiteY9" fmla="*/ 1605255 h 2210542"/>
              <a:gd name="connsiteX10" fmla="*/ 2673927 w 7924800"/>
              <a:gd name="connsiteY10" fmla="*/ 1397436 h 2210542"/>
              <a:gd name="connsiteX11" fmla="*/ 2784764 w 7924800"/>
              <a:gd name="connsiteY11" fmla="*/ 1286600 h 2210542"/>
              <a:gd name="connsiteX12" fmla="*/ 3103418 w 7924800"/>
              <a:gd name="connsiteY12" fmla="*/ 1383582 h 2210542"/>
              <a:gd name="connsiteX13" fmla="*/ 3144982 w 7924800"/>
              <a:gd name="connsiteY13" fmla="*/ 1522127 h 2210542"/>
              <a:gd name="connsiteX14" fmla="*/ 3394364 w 7924800"/>
              <a:gd name="connsiteY14" fmla="*/ 1702236 h 2210542"/>
              <a:gd name="connsiteX15" fmla="*/ 3546764 w 7924800"/>
              <a:gd name="connsiteY15" fmla="*/ 2062455 h 2210542"/>
              <a:gd name="connsiteX16" fmla="*/ 3782291 w 7924800"/>
              <a:gd name="connsiteY16" fmla="*/ 1826927 h 2210542"/>
              <a:gd name="connsiteX17" fmla="*/ 3976255 w 7924800"/>
              <a:gd name="connsiteY17" fmla="*/ 1743800 h 2210542"/>
              <a:gd name="connsiteX18" fmla="*/ 4128655 w 7924800"/>
              <a:gd name="connsiteY18" fmla="*/ 1771509 h 2210542"/>
              <a:gd name="connsiteX19" fmla="*/ 4558145 w 7924800"/>
              <a:gd name="connsiteY19" fmla="*/ 1175764 h 2210542"/>
              <a:gd name="connsiteX20" fmla="*/ 4710545 w 7924800"/>
              <a:gd name="connsiteY20" fmla="*/ 1161909 h 2210542"/>
              <a:gd name="connsiteX21" fmla="*/ 5015345 w 7924800"/>
              <a:gd name="connsiteY21" fmla="*/ 1799218 h 2210542"/>
              <a:gd name="connsiteX22" fmla="*/ 5153891 w 7924800"/>
              <a:gd name="connsiteY22" fmla="*/ 1383582 h 2210542"/>
              <a:gd name="connsiteX23" fmla="*/ 5430982 w 7924800"/>
              <a:gd name="connsiteY23" fmla="*/ 1577546 h 2210542"/>
              <a:gd name="connsiteX24" fmla="*/ 5999018 w 7924800"/>
              <a:gd name="connsiteY24" fmla="*/ 399909 h 2210542"/>
              <a:gd name="connsiteX25" fmla="*/ 6331527 w 7924800"/>
              <a:gd name="connsiteY25" fmla="*/ 233655 h 2210542"/>
              <a:gd name="connsiteX26" fmla="*/ 6830291 w 7924800"/>
              <a:gd name="connsiteY26" fmla="*/ 663146 h 2210542"/>
              <a:gd name="connsiteX27" fmla="*/ 6858000 w 7924800"/>
              <a:gd name="connsiteY27" fmla="*/ 995655 h 2210542"/>
              <a:gd name="connsiteX28" fmla="*/ 6982691 w 7924800"/>
              <a:gd name="connsiteY28" fmla="*/ 1217327 h 2210542"/>
              <a:gd name="connsiteX29" fmla="*/ 7426036 w 7924800"/>
              <a:gd name="connsiteY29" fmla="*/ 857109 h 2210542"/>
              <a:gd name="connsiteX30" fmla="*/ 7495309 w 7924800"/>
              <a:gd name="connsiteY30" fmla="*/ 677000 h 2210542"/>
              <a:gd name="connsiteX31" fmla="*/ 7730836 w 7924800"/>
              <a:gd name="connsiteY31" fmla="*/ 399909 h 2210542"/>
              <a:gd name="connsiteX32" fmla="*/ 7841673 w 7924800"/>
              <a:gd name="connsiteY32" fmla="*/ 316782 h 2210542"/>
              <a:gd name="connsiteX33" fmla="*/ 7924800 w 7924800"/>
              <a:gd name="connsiteY33" fmla="*/ 275218 h 221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24800" h="2210542">
                <a:moveTo>
                  <a:pt x="0" y="178236"/>
                </a:moveTo>
                <a:cubicBezTo>
                  <a:pt x="33482" y="70863"/>
                  <a:pt x="66964" y="-36509"/>
                  <a:pt x="193964" y="11982"/>
                </a:cubicBezTo>
                <a:cubicBezTo>
                  <a:pt x="320964" y="60473"/>
                  <a:pt x="630382" y="261364"/>
                  <a:pt x="762000" y="469182"/>
                </a:cubicBezTo>
                <a:cubicBezTo>
                  <a:pt x="893618" y="677000"/>
                  <a:pt x="868219" y="1044146"/>
                  <a:pt x="983673" y="1258891"/>
                </a:cubicBezTo>
                <a:cubicBezTo>
                  <a:pt x="1099127" y="1473636"/>
                  <a:pt x="1339273" y="1741491"/>
                  <a:pt x="1454727" y="1757655"/>
                </a:cubicBezTo>
                <a:cubicBezTo>
                  <a:pt x="1570182" y="1773819"/>
                  <a:pt x="1614055" y="1422837"/>
                  <a:pt x="1676400" y="1355873"/>
                </a:cubicBezTo>
                <a:cubicBezTo>
                  <a:pt x="1738745" y="1288909"/>
                  <a:pt x="1720273" y="1215018"/>
                  <a:pt x="1828800" y="1355873"/>
                </a:cubicBezTo>
                <a:cubicBezTo>
                  <a:pt x="1937327" y="1496728"/>
                  <a:pt x="2221346" y="2127109"/>
                  <a:pt x="2327564" y="2201000"/>
                </a:cubicBezTo>
                <a:cubicBezTo>
                  <a:pt x="2433782" y="2274891"/>
                  <a:pt x="2408382" y="1898509"/>
                  <a:pt x="2466109" y="1799218"/>
                </a:cubicBezTo>
                <a:cubicBezTo>
                  <a:pt x="2523836" y="1699927"/>
                  <a:pt x="2639291" y="1672219"/>
                  <a:pt x="2673927" y="1605255"/>
                </a:cubicBezTo>
                <a:cubicBezTo>
                  <a:pt x="2708563" y="1538291"/>
                  <a:pt x="2655454" y="1450545"/>
                  <a:pt x="2673927" y="1397436"/>
                </a:cubicBezTo>
                <a:cubicBezTo>
                  <a:pt x="2692400" y="1344327"/>
                  <a:pt x="2713182" y="1288909"/>
                  <a:pt x="2784764" y="1286600"/>
                </a:cubicBezTo>
                <a:cubicBezTo>
                  <a:pt x="2856346" y="1284291"/>
                  <a:pt x="3043382" y="1344328"/>
                  <a:pt x="3103418" y="1383582"/>
                </a:cubicBezTo>
                <a:cubicBezTo>
                  <a:pt x="3163454" y="1422836"/>
                  <a:pt x="3096491" y="1469018"/>
                  <a:pt x="3144982" y="1522127"/>
                </a:cubicBezTo>
                <a:cubicBezTo>
                  <a:pt x="3193473" y="1575236"/>
                  <a:pt x="3327400" y="1612181"/>
                  <a:pt x="3394364" y="1702236"/>
                </a:cubicBezTo>
                <a:cubicBezTo>
                  <a:pt x="3461328" y="1792291"/>
                  <a:pt x="3482110" y="2041673"/>
                  <a:pt x="3546764" y="2062455"/>
                </a:cubicBezTo>
                <a:cubicBezTo>
                  <a:pt x="3611418" y="2083237"/>
                  <a:pt x="3710709" y="1880036"/>
                  <a:pt x="3782291" y="1826927"/>
                </a:cubicBezTo>
                <a:cubicBezTo>
                  <a:pt x="3853873" y="1773818"/>
                  <a:pt x="3918528" y="1753036"/>
                  <a:pt x="3976255" y="1743800"/>
                </a:cubicBezTo>
                <a:cubicBezTo>
                  <a:pt x="4033982" y="1734564"/>
                  <a:pt x="4031673" y="1866182"/>
                  <a:pt x="4128655" y="1771509"/>
                </a:cubicBezTo>
                <a:cubicBezTo>
                  <a:pt x="4225637" y="1676836"/>
                  <a:pt x="4461163" y="1277364"/>
                  <a:pt x="4558145" y="1175764"/>
                </a:cubicBezTo>
                <a:cubicBezTo>
                  <a:pt x="4655127" y="1074164"/>
                  <a:pt x="4634345" y="1058000"/>
                  <a:pt x="4710545" y="1161909"/>
                </a:cubicBezTo>
                <a:cubicBezTo>
                  <a:pt x="4786745" y="1265818"/>
                  <a:pt x="4941454" y="1762273"/>
                  <a:pt x="5015345" y="1799218"/>
                </a:cubicBezTo>
                <a:cubicBezTo>
                  <a:pt x="5089236" y="1836164"/>
                  <a:pt x="5084618" y="1420527"/>
                  <a:pt x="5153891" y="1383582"/>
                </a:cubicBezTo>
                <a:cubicBezTo>
                  <a:pt x="5223164" y="1346637"/>
                  <a:pt x="5290128" y="1741491"/>
                  <a:pt x="5430982" y="1577546"/>
                </a:cubicBezTo>
                <a:cubicBezTo>
                  <a:pt x="5571836" y="1413601"/>
                  <a:pt x="5848927" y="623891"/>
                  <a:pt x="5999018" y="399909"/>
                </a:cubicBezTo>
                <a:cubicBezTo>
                  <a:pt x="6149109" y="175927"/>
                  <a:pt x="6192982" y="189782"/>
                  <a:pt x="6331527" y="233655"/>
                </a:cubicBezTo>
                <a:cubicBezTo>
                  <a:pt x="6470072" y="277528"/>
                  <a:pt x="6742546" y="536146"/>
                  <a:pt x="6830291" y="663146"/>
                </a:cubicBezTo>
                <a:cubicBezTo>
                  <a:pt x="6918037" y="790146"/>
                  <a:pt x="6832600" y="903292"/>
                  <a:pt x="6858000" y="995655"/>
                </a:cubicBezTo>
                <a:cubicBezTo>
                  <a:pt x="6883400" y="1088018"/>
                  <a:pt x="6888018" y="1240418"/>
                  <a:pt x="6982691" y="1217327"/>
                </a:cubicBezTo>
                <a:cubicBezTo>
                  <a:pt x="7077364" y="1194236"/>
                  <a:pt x="7340600" y="947163"/>
                  <a:pt x="7426036" y="857109"/>
                </a:cubicBezTo>
                <a:cubicBezTo>
                  <a:pt x="7511472" y="767055"/>
                  <a:pt x="7444509" y="753200"/>
                  <a:pt x="7495309" y="677000"/>
                </a:cubicBezTo>
                <a:cubicBezTo>
                  <a:pt x="7546109" y="600800"/>
                  <a:pt x="7673109" y="459945"/>
                  <a:pt x="7730836" y="399909"/>
                </a:cubicBezTo>
                <a:cubicBezTo>
                  <a:pt x="7788563" y="339873"/>
                  <a:pt x="7809346" y="337564"/>
                  <a:pt x="7841673" y="316782"/>
                </a:cubicBezTo>
                <a:cubicBezTo>
                  <a:pt x="7874000" y="296000"/>
                  <a:pt x="7899400" y="285609"/>
                  <a:pt x="7924800" y="275218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043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4011878" y="465977"/>
            <a:ext cx="416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 ONDULADA</a:t>
            </a:r>
          </a:p>
        </p:txBody>
      </p:sp>
      <p:pic>
        <p:nvPicPr>
          <p:cNvPr id="15362" name="Picture 2" descr="Resultado de imagem para ESTRADA SINUO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8" r="24926" b="33717"/>
          <a:stretch/>
        </p:blipFill>
        <p:spPr bwMode="auto">
          <a:xfrm>
            <a:off x="2895600" y="1086873"/>
            <a:ext cx="6400800" cy="491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20540884-0FA0-4CB6-B4EF-4BEF9A2ACC6D}"/>
              </a:ext>
            </a:extLst>
          </p:cNvPr>
          <p:cNvSpPr/>
          <p:nvPr/>
        </p:nvSpPr>
        <p:spPr>
          <a:xfrm>
            <a:off x="4179399" y="1537855"/>
            <a:ext cx="3765282" cy="4449485"/>
          </a:xfrm>
          <a:custGeom>
            <a:avLst/>
            <a:gdLst>
              <a:gd name="connsiteX0" fmla="*/ 1833474 w 3765282"/>
              <a:gd name="connsiteY0" fmla="*/ 0 h 4449485"/>
              <a:gd name="connsiteX1" fmla="*/ 2429219 w 3765282"/>
              <a:gd name="connsiteY1" fmla="*/ 152400 h 4449485"/>
              <a:gd name="connsiteX2" fmla="*/ 2359946 w 3765282"/>
              <a:gd name="connsiteY2" fmla="*/ 346363 h 4449485"/>
              <a:gd name="connsiteX3" fmla="*/ 1958165 w 3765282"/>
              <a:gd name="connsiteY3" fmla="*/ 374072 h 4449485"/>
              <a:gd name="connsiteX4" fmla="*/ 905219 w 3765282"/>
              <a:gd name="connsiteY4" fmla="*/ 221672 h 4449485"/>
              <a:gd name="connsiteX5" fmla="*/ 517292 w 3765282"/>
              <a:gd name="connsiteY5" fmla="*/ 374072 h 4449485"/>
              <a:gd name="connsiteX6" fmla="*/ 628128 w 3765282"/>
              <a:gd name="connsiteY6" fmla="*/ 554181 h 4449485"/>
              <a:gd name="connsiteX7" fmla="*/ 1667219 w 3765282"/>
              <a:gd name="connsiteY7" fmla="*/ 526472 h 4449485"/>
              <a:gd name="connsiteX8" fmla="*/ 2484637 w 3765282"/>
              <a:gd name="connsiteY8" fmla="*/ 609600 h 4449485"/>
              <a:gd name="connsiteX9" fmla="*/ 3108092 w 3765282"/>
              <a:gd name="connsiteY9" fmla="*/ 623454 h 4449485"/>
              <a:gd name="connsiteX10" fmla="*/ 3385183 w 3765282"/>
              <a:gd name="connsiteY10" fmla="*/ 762000 h 4449485"/>
              <a:gd name="connsiteX11" fmla="*/ 3274346 w 3765282"/>
              <a:gd name="connsiteY11" fmla="*/ 969818 h 4449485"/>
              <a:gd name="connsiteX12" fmla="*/ 2332237 w 3765282"/>
              <a:gd name="connsiteY12" fmla="*/ 1122218 h 4449485"/>
              <a:gd name="connsiteX13" fmla="*/ 1500965 w 3765282"/>
              <a:gd name="connsiteY13" fmla="*/ 1163781 h 4449485"/>
              <a:gd name="connsiteX14" fmla="*/ 835946 w 3765282"/>
              <a:gd name="connsiteY14" fmla="*/ 1080654 h 4449485"/>
              <a:gd name="connsiteX15" fmla="*/ 517292 w 3765282"/>
              <a:gd name="connsiteY15" fmla="*/ 1080654 h 4449485"/>
              <a:gd name="connsiteX16" fmla="*/ 434165 w 3765282"/>
              <a:gd name="connsiteY16" fmla="*/ 1288472 h 4449485"/>
              <a:gd name="connsiteX17" fmla="*/ 600419 w 3765282"/>
              <a:gd name="connsiteY17" fmla="*/ 1440872 h 4449485"/>
              <a:gd name="connsiteX18" fmla="*/ 1625656 w 3765282"/>
              <a:gd name="connsiteY18" fmla="*/ 1607127 h 4449485"/>
              <a:gd name="connsiteX19" fmla="*/ 2429219 w 3765282"/>
              <a:gd name="connsiteY19" fmla="*/ 1524000 h 4449485"/>
              <a:gd name="connsiteX20" fmla="*/ 2997256 w 3765282"/>
              <a:gd name="connsiteY20" fmla="*/ 1496290 h 4449485"/>
              <a:gd name="connsiteX21" fmla="*/ 3274346 w 3765282"/>
              <a:gd name="connsiteY21" fmla="*/ 1662545 h 4449485"/>
              <a:gd name="connsiteX22" fmla="*/ 3121946 w 3765282"/>
              <a:gd name="connsiteY22" fmla="*/ 1870363 h 4449485"/>
              <a:gd name="connsiteX23" fmla="*/ 1611801 w 3765282"/>
              <a:gd name="connsiteY23" fmla="*/ 2202872 h 4449485"/>
              <a:gd name="connsiteX24" fmla="*/ 960637 w 3765282"/>
              <a:gd name="connsiteY24" fmla="*/ 2133600 h 4449485"/>
              <a:gd name="connsiteX25" fmla="*/ 406456 w 3765282"/>
              <a:gd name="connsiteY25" fmla="*/ 1898072 h 4449485"/>
              <a:gd name="connsiteX26" fmla="*/ 46237 w 3765282"/>
              <a:gd name="connsiteY26" fmla="*/ 2105890 h 4449485"/>
              <a:gd name="connsiteX27" fmla="*/ 143219 w 3765282"/>
              <a:gd name="connsiteY27" fmla="*/ 2327563 h 4449485"/>
              <a:gd name="connsiteX28" fmla="*/ 1293146 w 3765282"/>
              <a:gd name="connsiteY28" fmla="*/ 2743200 h 4449485"/>
              <a:gd name="connsiteX29" fmla="*/ 2082856 w 3765282"/>
              <a:gd name="connsiteY29" fmla="*/ 2757054 h 4449485"/>
              <a:gd name="connsiteX30" fmla="*/ 3011110 w 3765282"/>
              <a:gd name="connsiteY30" fmla="*/ 2715490 h 4449485"/>
              <a:gd name="connsiteX31" fmla="*/ 3357474 w 3765282"/>
              <a:gd name="connsiteY31" fmla="*/ 2895600 h 4449485"/>
              <a:gd name="connsiteX32" fmla="*/ 3246637 w 3765282"/>
              <a:gd name="connsiteY32" fmla="*/ 3200400 h 4449485"/>
              <a:gd name="connsiteX33" fmla="*/ 1875037 w 3765282"/>
              <a:gd name="connsiteY33" fmla="*/ 3463636 h 4449485"/>
              <a:gd name="connsiteX34" fmla="*/ 1071474 w 3765282"/>
              <a:gd name="connsiteY34" fmla="*/ 3505200 h 4449485"/>
              <a:gd name="connsiteX35" fmla="*/ 448019 w 3765282"/>
              <a:gd name="connsiteY35" fmla="*/ 3505200 h 4449485"/>
              <a:gd name="connsiteX36" fmla="*/ 170928 w 3765282"/>
              <a:gd name="connsiteY36" fmla="*/ 3796145 h 4449485"/>
              <a:gd name="connsiteX37" fmla="*/ 517292 w 3765282"/>
              <a:gd name="connsiteY37" fmla="*/ 4017818 h 4449485"/>
              <a:gd name="connsiteX38" fmla="*/ 1528674 w 3765282"/>
              <a:gd name="connsiteY38" fmla="*/ 4170218 h 4449485"/>
              <a:gd name="connsiteX39" fmla="*/ 2789437 w 3765282"/>
              <a:gd name="connsiteY39" fmla="*/ 4087090 h 4449485"/>
              <a:gd name="connsiteX40" fmla="*/ 3496019 w 3765282"/>
              <a:gd name="connsiteY40" fmla="*/ 3976254 h 4449485"/>
              <a:gd name="connsiteX41" fmla="*/ 3745401 w 3765282"/>
              <a:gd name="connsiteY41" fmla="*/ 4378036 h 4449485"/>
              <a:gd name="connsiteX42" fmla="*/ 3731546 w 3765282"/>
              <a:gd name="connsiteY42" fmla="*/ 4447309 h 444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65282" h="4449485">
                <a:moveTo>
                  <a:pt x="1833474" y="0"/>
                </a:moveTo>
                <a:cubicBezTo>
                  <a:pt x="2087474" y="47336"/>
                  <a:pt x="2341474" y="94673"/>
                  <a:pt x="2429219" y="152400"/>
                </a:cubicBezTo>
                <a:cubicBezTo>
                  <a:pt x="2516964" y="210127"/>
                  <a:pt x="2438455" y="309418"/>
                  <a:pt x="2359946" y="346363"/>
                </a:cubicBezTo>
                <a:cubicBezTo>
                  <a:pt x="2281437" y="383308"/>
                  <a:pt x="2200620" y="394854"/>
                  <a:pt x="1958165" y="374072"/>
                </a:cubicBezTo>
                <a:cubicBezTo>
                  <a:pt x="1715710" y="353290"/>
                  <a:pt x="1145364" y="221672"/>
                  <a:pt x="905219" y="221672"/>
                </a:cubicBezTo>
                <a:cubicBezTo>
                  <a:pt x="665074" y="221672"/>
                  <a:pt x="563474" y="318654"/>
                  <a:pt x="517292" y="374072"/>
                </a:cubicBezTo>
                <a:cubicBezTo>
                  <a:pt x="471110" y="429490"/>
                  <a:pt x="436474" y="528781"/>
                  <a:pt x="628128" y="554181"/>
                </a:cubicBezTo>
                <a:cubicBezTo>
                  <a:pt x="819782" y="579581"/>
                  <a:pt x="1357801" y="517236"/>
                  <a:pt x="1667219" y="526472"/>
                </a:cubicBezTo>
                <a:cubicBezTo>
                  <a:pt x="1976637" y="535708"/>
                  <a:pt x="2244492" y="593436"/>
                  <a:pt x="2484637" y="609600"/>
                </a:cubicBezTo>
                <a:cubicBezTo>
                  <a:pt x="2724782" y="625764"/>
                  <a:pt x="2958001" y="598054"/>
                  <a:pt x="3108092" y="623454"/>
                </a:cubicBezTo>
                <a:cubicBezTo>
                  <a:pt x="3258183" y="648854"/>
                  <a:pt x="3357474" y="704273"/>
                  <a:pt x="3385183" y="762000"/>
                </a:cubicBezTo>
                <a:cubicBezTo>
                  <a:pt x="3412892" y="819727"/>
                  <a:pt x="3449837" y="909782"/>
                  <a:pt x="3274346" y="969818"/>
                </a:cubicBezTo>
                <a:cubicBezTo>
                  <a:pt x="3098855" y="1029854"/>
                  <a:pt x="2627800" y="1089891"/>
                  <a:pt x="2332237" y="1122218"/>
                </a:cubicBezTo>
                <a:cubicBezTo>
                  <a:pt x="2036674" y="1154545"/>
                  <a:pt x="1750347" y="1170708"/>
                  <a:pt x="1500965" y="1163781"/>
                </a:cubicBezTo>
                <a:cubicBezTo>
                  <a:pt x="1251583" y="1156854"/>
                  <a:pt x="999891" y="1094509"/>
                  <a:pt x="835946" y="1080654"/>
                </a:cubicBezTo>
                <a:cubicBezTo>
                  <a:pt x="672000" y="1066800"/>
                  <a:pt x="584255" y="1046018"/>
                  <a:pt x="517292" y="1080654"/>
                </a:cubicBezTo>
                <a:cubicBezTo>
                  <a:pt x="450328" y="1115290"/>
                  <a:pt x="420310" y="1228436"/>
                  <a:pt x="434165" y="1288472"/>
                </a:cubicBezTo>
                <a:cubicBezTo>
                  <a:pt x="448020" y="1348508"/>
                  <a:pt x="401837" y="1387763"/>
                  <a:pt x="600419" y="1440872"/>
                </a:cubicBezTo>
                <a:cubicBezTo>
                  <a:pt x="799001" y="1493981"/>
                  <a:pt x="1320856" y="1593272"/>
                  <a:pt x="1625656" y="1607127"/>
                </a:cubicBezTo>
                <a:cubicBezTo>
                  <a:pt x="1930456" y="1620982"/>
                  <a:pt x="2200619" y="1542473"/>
                  <a:pt x="2429219" y="1524000"/>
                </a:cubicBezTo>
                <a:cubicBezTo>
                  <a:pt x="2657819" y="1505527"/>
                  <a:pt x="2856402" y="1473199"/>
                  <a:pt x="2997256" y="1496290"/>
                </a:cubicBezTo>
                <a:cubicBezTo>
                  <a:pt x="3138110" y="1519381"/>
                  <a:pt x="3253564" y="1600200"/>
                  <a:pt x="3274346" y="1662545"/>
                </a:cubicBezTo>
                <a:cubicBezTo>
                  <a:pt x="3295128" y="1724891"/>
                  <a:pt x="3399037" y="1780309"/>
                  <a:pt x="3121946" y="1870363"/>
                </a:cubicBezTo>
                <a:cubicBezTo>
                  <a:pt x="2844855" y="1960417"/>
                  <a:pt x="1972019" y="2158999"/>
                  <a:pt x="1611801" y="2202872"/>
                </a:cubicBezTo>
                <a:cubicBezTo>
                  <a:pt x="1251583" y="2246745"/>
                  <a:pt x="1161528" y="2184400"/>
                  <a:pt x="960637" y="2133600"/>
                </a:cubicBezTo>
                <a:cubicBezTo>
                  <a:pt x="759746" y="2082800"/>
                  <a:pt x="558856" y="1902690"/>
                  <a:pt x="406456" y="1898072"/>
                </a:cubicBezTo>
                <a:cubicBezTo>
                  <a:pt x="254056" y="1893454"/>
                  <a:pt x="90110" y="2034308"/>
                  <a:pt x="46237" y="2105890"/>
                </a:cubicBezTo>
                <a:cubicBezTo>
                  <a:pt x="2364" y="2177472"/>
                  <a:pt x="-64599" y="2221345"/>
                  <a:pt x="143219" y="2327563"/>
                </a:cubicBezTo>
                <a:cubicBezTo>
                  <a:pt x="351037" y="2433781"/>
                  <a:pt x="969873" y="2671618"/>
                  <a:pt x="1293146" y="2743200"/>
                </a:cubicBezTo>
                <a:cubicBezTo>
                  <a:pt x="1616419" y="2814782"/>
                  <a:pt x="1796529" y="2761672"/>
                  <a:pt x="2082856" y="2757054"/>
                </a:cubicBezTo>
                <a:cubicBezTo>
                  <a:pt x="2369183" y="2752436"/>
                  <a:pt x="2798674" y="2692399"/>
                  <a:pt x="3011110" y="2715490"/>
                </a:cubicBezTo>
                <a:cubicBezTo>
                  <a:pt x="3223546" y="2738581"/>
                  <a:pt x="3318220" y="2814782"/>
                  <a:pt x="3357474" y="2895600"/>
                </a:cubicBezTo>
                <a:cubicBezTo>
                  <a:pt x="3396728" y="2976418"/>
                  <a:pt x="3493710" y="3105727"/>
                  <a:pt x="3246637" y="3200400"/>
                </a:cubicBezTo>
                <a:cubicBezTo>
                  <a:pt x="2999564" y="3295073"/>
                  <a:pt x="2237564" y="3412836"/>
                  <a:pt x="1875037" y="3463636"/>
                </a:cubicBezTo>
                <a:cubicBezTo>
                  <a:pt x="1512510" y="3514436"/>
                  <a:pt x="1309310" y="3498273"/>
                  <a:pt x="1071474" y="3505200"/>
                </a:cubicBezTo>
                <a:cubicBezTo>
                  <a:pt x="833638" y="3512127"/>
                  <a:pt x="598110" y="3456709"/>
                  <a:pt x="448019" y="3505200"/>
                </a:cubicBezTo>
                <a:cubicBezTo>
                  <a:pt x="297928" y="3553691"/>
                  <a:pt x="159382" y="3710709"/>
                  <a:pt x="170928" y="3796145"/>
                </a:cubicBezTo>
                <a:cubicBezTo>
                  <a:pt x="182473" y="3881581"/>
                  <a:pt x="291001" y="3955472"/>
                  <a:pt x="517292" y="4017818"/>
                </a:cubicBezTo>
                <a:cubicBezTo>
                  <a:pt x="743583" y="4080164"/>
                  <a:pt x="1149983" y="4158673"/>
                  <a:pt x="1528674" y="4170218"/>
                </a:cubicBezTo>
                <a:cubicBezTo>
                  <a:pt x="1907365" y="4181763"/>
                  <a:pt x="2461546" y="4119417"/>
                  <a:pt x="2789437" y="4087090"/>
                </a:cubicBezTo>
                <a:cubicBezTo>
                  <a:pt x="3117328" y="4054763"/>
                  <a:pt x="3336692" y="3927763"/>
                  <a:pt x="3496019" y="3976254"/>
                </a:cubicBezTo>
                <a:cubicBezTo>
                  <a:pt x="3655346" y="4024745"/>
                  <a:pt x="3706147" y="4299527"/>
                  <a:pt x="3745401" y="4378036"/>
                </a:cubicBezTo>
                <a:cubicBezTo>
                  <a:pt x="3784655" y="4456545"/>
                  <a:pt x="3758100" y="4451927"/>
                  <a:pt x="3731546" y="4447309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98FE16-58A8-42BD-8786-1382B59E005B}"/>
              </a:ext>
            </a:extLst>
          </p:cNvPr>
          <p:cNvSpPr txBox="1"/>
          <p:nvPr/>
        </p:nvSpPr>
        <p:spPr>
          <a:xfrm>
            <a:off x="4990569" y="615086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</p:spTree>
    <p:extLst>
      <p:ext uri="{BB962C8B-B14F-4D97-AF65-F5344CB8AC3E}">
        <p14:creationId xmlns:p14="http://schemas.microsoft.com/office/powerpoint/2010/main" val="67043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572B793-ED44-4165-97A7-1BC5D1A10123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ln w="250825">
                  <a:solidFill>
                    <a:schemeClr val="bg1"/>
                  </a:solidFill>
                </a:ln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E0619C5-051D-40AF-9854-86FE7F0A7294}"/>
              </a:ext>
            </a:extLst>
          </p:cNvPr>
          <p:cNvSpPr txBox="1"/>
          <p:nvPr/>
        </p:nvSpPr>
        <p:spPr>
          <a:xfrm>
            <a:off x="1068021" y="900546"/>
            <a:ext cx="10055958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0" dirty="0">
                <a:solidFill>
                  <a:srgbClr val="B12235"/>
                </a:solidFill>
                <a:latin typeface="a Autobus Omnibus" panose="02000503000000000000" pitchFamily="50" charset="0"/>
              </a:rPr>
              <a:t>A</a:t>
            </a:r>
            <a:r>
              <a:rPr lang="pt-BR" sz="25000" dirty="0">
                <a:solidFill>
                  <a:srgbClr val="E9A319"/>
                </a:solidFill>
                <a:latin typeface="a Autobus Omnibus" panose="02000503000000000000" pitchFamily="50" charset="0"/>
              </a:rPr>
              <a:t>R</a:t>
            </a:r>
            <a:r>
              <a:rPr lang="pt-BR" sz="25000" dirty="0">
                <a:solidFill>
                  <a:srgbClr val="55ACDE"/>
                </a:solidFill>
                <a:latin typeface="a Autobus Omnibus" panose="02000503000000000000" pitchFamily="50" charset="0"/>
              </a:rPr>
              <a:t>T</a:t>
            </a:r>
            <a:r>
              <a:rPr lang="pt-BR" sz="25000" dirty="0">
                <a:solidFill>
                  <a:srgbClr val="9D388F"/>
                </a:solidFill>
                <a:latin typeface="a Autobus Omnibus" panose="02000503000000000000" pitchFamily="50" charset="0"/>
              </a:rPr>
              <a:t>E</a:t>
            </a:r>
          </a:p>
        </p:txBody>
      </p:sp>
      <p:pic>
        <p:nvPicPr>
          <p:cNvPr id="6" name="Picture 12" descr="Resultado de imagem para música png">
            <a:extLst>
              <a:ext uri="{FF2B5EF4-FFF2-40B4-BE49-F238E27FC236}">
                <a16:creationId xmlns:a16="http://schemas.microsoft.com/office/drawing/2014/main" id="{C06FA078-DACF-4424-9491-6DBEA241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173" y="4320922"/>
            <a:ext cx="1144500" cy="1260000"/>
          </a:xfrm>
          <a:prstGeom prst="rect">
            <a:avLst/>
          </a:prstGeom>
          <a:noFill/>
        </p:spPr>
      </p:pic>
      <p:pic>
        <p:nvPicPr>
          <p:cNvPr id="7" name="Picture 10" descr="Resultado de imagem para máscara de teatro png">
            <a:extLst>
              <a:ext uri="{FF2B5EF4-FFF2-40B4-BE49-F238E27FC236}">
                <a16:creationId xmlns:a16="http://schemas.microsoft.com/office/drawing/2014/main" id="{E69B2C3A-DF2A-494F-9A82-3A05E4446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28" y="4320922"/>
            <a:ext cx="1260000" cy="1260000"/>
          </a:xfrm>
          <a:prstGeom prst="rect">
            <a:avLst/>
          </a:prstGeom>
          <a:noFill/>
        </p:spPr>
      </p:pic>
      <p:pic>
        <p:nvPicPr>
          <p:cNvPr id="8" name="Picture 2" descr="Free música dança PNG with Transparent Background">
            <a:extLst>
              <a:ext uri="{FF2B5EF4-FFF2-40B4-BE49-F238E27FC236}">
                <a16:creationId xmlns:a16="http://schemas.microsoft.com/office/drawing/2014/main" id="{574DEEAB-B442-43EC-B344-2B9D1F1C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18" y="4320922"/>
            <a:ext cx="1477728" cy="1260000"/>
          </a:xfrm>
          <a:prstGeom prst="rect">
            <a:avLst/>
          </a:prstGeom>
          <a:noFill/>
        </p:spPr>
      </p:pic>
      <p:pic>
        <p:nvPicPr>
          <p:cNvPr id="9" name="Picture 8" descr="Resultado de imagem para artes visuais png">
            <a:extLst>
              <a:ext uri="{FF2B5EF4-FFF2-40B4-BE49-F238E27FC236}">
                <a16:creationId xmlns:a16="http://schemas.microsoft.com/office/drawing/2014/main" id="{B1664AC9-7CC8-4AB6-9E29-9BC4B38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83" y="4320922"/>
            <a:ext cx="1260000" cy="1260000"/>
          </a:xfrm>
          <a:prstGeom prst="rect">
            <a:avLst/>
          </a:prstGeom>
          <a:noFill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A52F74D-CB11-4491-B73A-E06EB6F15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58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62" y="1200149"/>
            <a:ext cx="30765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011878" y="460169"/>
            <a:ext cx="416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LINHA EM ESPIRAL</a:t>
            </a:r>
          </a:p>
        </p:txBody>
      </p:sp>
      <p:pic>
        <p:nvPicPr>
          <p:cNvPr id="10" name="Picture 4" descr="Resultado de imagem para CARAC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07" y="1576536"/>
            <a:ext cx="7409850" cy="37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AB3182EF-B3F3-41DE-AA79-68DA9DFC9E2A}"/>
              </a:ext>
            </a:extLst>
          </p:cNvPr>
          <p:cNvSpPr/>
          <p:nvPr/>
        </p:nvSpPr>
        <p:spPr>
          <a:xfrm>
            <a:off x="961079" y="2048017"/>
            <a:ext cx="2592118" cy="2773365"/>
          </a:xfrm>
          <a:custGeom>
            <a:avLst/>
            <a:gdLst>
              <a:gd name="connsiteX0" fmla="*/ 1394194 w 2592118"/>
              <a:gd name="connsiteY0" fmla="*/ 1110819 h 2773365"/>
              <a:gd name="connsiteX1" fmla="*/ 1338776 w 2592118"/>
              <a:gd name="connsiteY1" fmla="*/ 1152383 h 2773365"/>
              <a:gd name="connsiteX2" fmla="*/ 1338776 w 2592118"/>
              <a:gd name="connsiteY2" fmla="*/ 1110819 h 2773365"/>
              <a:gd name="connsiteX3" fmla="*/ 1408048 w 2592118"/>
              <a:gd name="connsiteY3" fmla="*/ 1055401 h 2773365"/>
              <a:gd name="connsiteX4" fmla="*/ 1491176 w 2592118"/>
              <a:gd name="connsiteY4" fmla="*/ 1110819 h 2773365"/>
              <a:gd name="connsiteX5" fmla="*/ 1463466 w 2592118"/>
              <a:gd name="connsiteY5" fmla="*/ 1221656 h 2773365"/>
              <a:gd name="connsiteX6" fmla="*/ 1311066 w 2592118"/>
              <a:gd name="connsiteY6" fmla="*/ 1235510 h 2773365"/>
              <a:gd name="connsiteX7" fmla="*/ 1255648 w 2592118"/>
              <a:gd name="connsiteY7" fmla="*/ 1152383 h 2773365"/>
              <a:gd name="connsiteX8" fmla="*/ 1255648 w 2592118"/>
              <a:gd name="connsiteY8" fmla="*/ 1055401 h 2773365"/>
              <a:gd name="connsiteX9" fmla="*/ 1380339 w 2592118"/>
              <a:gd name="connsiteY9" fmla="*/ 1013838 h 2773365"/>
              <a:gd name="connsiteX10" fmla="*/ 1532739 w 2592118"/>
              <a:gd name="connsiteY10" fmla="*/ 1013838 h 2773365"/>
              <a:gd name="connsiteX11" fmla="*/ 1602012 w 2592118"/>
              <a:gd name="connsiteY11" fmla="*/ 1096965 h 2773365"/>
              <a:gd name="connsiteX12" fmla="*/ 1602012 w 2592118"/>
              <a:gd name="connsiteY12" fmla="*/ 1249365 h 2773365"/>
              <a:gd name="connsiteX13" fmla="*/ 1518885 w 2592118"/>
              <a:gd name="connsiteY13" fmla="*/ 1360201 h 2773365"/>
              <a:gd name="connsiteX14" fmla="*/ 1311066 w 2592118"/>
              <a:gd name="connsiteY14" fmla="*/ 1374056 h 2773365"/>
              <a:gd name="connsiteX15" fmla="*/ 1117103 w 2592118"/>
              <a:gd name="connsiteY15" fmla="*/ 1318638 h 2773365"/>
              <a:gd name="connsiteX16" fmla="*/ 1103248 w 2592118"/>
              <a:gd name="connsiteY16" fmla="*/ 1096965 h 2773365"/>
              <a:gd name="connsiteX17" fmla="*/ 1200230 w 2592118"/>
              <a:gd name="connsiteY17" fmla="*/ 972274 h 2773365"/>
              <a:gd name="connsiteX18" fmla="*/ 1408048 w 2592118"/>
              <a:gd name="connsiteY18" fmla="*/ 889147 h 2773365"/>
              <a:gd name="connsiteX19" fmla="*/ 1588157 w 2592118"/>
              <a:gd name="connsiteY19" fmla="*/ 916856 h 2773365"/>
              <a:gd name="connsiteX20" fmla="*/ 1726703 w 2592118"/>
              <a:gd name="connsiteY20" fmla="*/ 1027692 h 2773365"/>
              <a:gd name="connsiteX21" fmla="*/ 1754412 w 2592118"/>
              <a:gd name="connsiteY21" fmla="*/ 1277074 h 2773365"/>
              <a:gd name="connsiteX22" fmla="*/ 1657430 w 2592118"/>
              <a:gd name="connsiteY22" fmla="*/ 1443328 h 2773365"/>
              <a:gd name="connsiteX23" fmla="*/ 1435757 w 2592118"/>
              <a:gd name="connsiteY23" fmla="*/ 1568019 h 2773365"/>
              <a:gd name="connsiteX24" fmla="*/ 1172521 w 2592118"/>
              <a:gd name="connsiteY24" fmla="*/ 1554165 h 2773365"/>
              <a:gd name="connsiteX25" fmla="*/ 992412 w 2592118"/>
              <a:gd name="connsiteY25" fmla="*/ 1471038 h 2773365"/>
              <a:gd name="connsiteX26" fmla="*/ 909285 w 2592118"/>
              <a:gd name="connsiteY26" fmla="*/ 1249365 h 2773365"/>
              <a:gd name="connsiteX27" fmla="*/ 950848 w 2592118"/>
              <a:gd name="connsiteY27" fmla="*/ 1013838 h 2773365"/>
              <a:gd name="connsiteX28" fmla="*/ 1047830 w 2592118"/>
              <a:gd name="connsiteY28" fmla="*/ 875292 h 2773365"/>
              <a:gd name="connsiteX29" fmla="*/ 1255648 w 2592118"/>
              <a:gd name="connsiteY29" fmla="*/ 764456 h 2773365"/>
              <a:gd name="connsiteX30" fmla="*/ 1532739 w 2592118"/>
              <a:gd name="connsiteY30" fmla="*/ 709038 h 2773365"/>
              <a:gd name="connsiteX31" fmla="*/ 1795976 w 2592118"/>
              <a:gd name="connsiteY31" fmla="*/ 778310 h 2773365"/>
              <a:gd name="connsiteX32" fmla="*/ 1976085 w 2592118"/>
              <a:gd name="connsiteY32" fmla="*/ 972274 h 2773365"/>
              <a:gd name="connsiteX33" fmla="*/ 2059212 w 2592118"/>
              <a:gd name="connsiteY33" fmla="*/ 1235510 h 2773365"/>
              <a:gd name="connsiteX34" fmla="*/ 1934521 w 2592118"/>
              <a:gd name="connsiteY34" fmla="*/ 1623438 h 2773365"/>
              <a:gd name="connsiteX35" fmla="*/ 1588157 w 2592118"/>
              <a:gd name="connsiteY35" fmla="*/ 1872819 h 2773365"/>
              <a:gd name="connsiteX36" fmla="*/ 1227939 w 2592118"/>
              <a:gd name="connsiteY36" fmla="*/ 1914383 h 2773365"/>
              <a:gd name="connsiteX37" fmla="*/ 881576 w 2592118"/>
              <a:gd name="connsiteY37" fmla="*/ 1831256 h 2773365"/>
              <a:gd name="connsiteX38" fmla="*/ 659903 w 2592118"/>
              <a:gd name="connsiteY38" fmla="*/ 1595728 h 2773365"/>
              <a:gd name="connsiteX39" fmla="*/ 590630 w 2592118"/>
              <a:gd name="connsiteY39" fmla="*/ 1290928 h 2773365"/>
              <a:gd name="connsiteX40" fmla="*/ 715321 w 2592118"/>
              <a:gd name="connsiteY40" fmla="*/ 875292 h 2773365"/>
              <a:gd name="connsiteX41" fmla="*/ 964703 w 2592118"/>
              <a:gd name="connsiteY41" fmla="*/ 639765 h 2773365"/>
              <a:gd name="connsiteX42" fmla="*/ 1380339 w 2592118"/>
              <a:gd name="connsiteY42" fmla="*/ 487365 h 2773365"/>
              <a:gd name="connsiteX43" fmla="*/ 1809830 w 2592118"/>
              <a:gd name="connsiteY43" fmla="*/ 473510 h 2773365"/>
              <a:gd name="connsiteX44" fmla="*/ 2170048 w 2592118"/>
              <a:gd name="connsiteY44" fmla="*/ 639765 h 2773365"/>
              <a:gd name="connsiteX45" fmla="*/ 2419430 w 2592118"/>
              <a:gd name="connsiteY45" fmla="*/ 889147 h 2773365"/>
              <a:gd name="connsiteX46" fmla="*/ 2557976 w 2592118"/>
              <a:gd name="connsiteY46" fmla="*/ 1263219 h 2773365"/>
              <a:gd name="connsiteX47" fmla="*/ 2585685 w 2592118"/>
              <a:gd name="connsiteY47" fmla="*/ 1706565 h 2773365"/>
              <a:gd name="connsiteX48" fmla="*/ 2460994 w 2592118"/>
              <a:gd name="connsiteY48" fmla="*/ 2066783 h 2773365"/>
              <a:gd name="connsiteX49" fmla="*/ 2170048 w 2592118"/>
              <a:gd name="connsiteY49" fmla="*/ 2468565 h 2773365"/>
              <a:gd name="connsiteX50" fmla="*/ 1698994 w 2592118"/>
              <a:gd name="connsiteY50" fmla="*/ 2676383 h 2773365"/>
              <a:gd name="connsiteX51" fmla="*/ 1186376 w 2592118"/>
              <a:gd name="connsiteY51" fmla="*/ 2773365 h 2773365"/>
              <a:gd name="connsiteX52" fmla="*/ 784594 w 2592118"/>
              <a:gd name="connsiteY52" fmla="*/ 2676383 h 2773365"/>
              <a:gd name="connsiteX53" fmla="*/ 465939 w 2592118"/>
              <a:gd name="connsiteY53" fmla="*/ 2523983 h 2773365"/>
              <a:gd name="connsiteX54" fmla="*/ 216557 w 2592118"/>
              <a:gd name="connsiteY54" fmla="*/ 2260747 h 2773365"/>
              <a:gd name="connsiteX55" fmla="*/ 36448 w 2592118"/>
              <a:gd name="connsiteY55" fmla="*/ 1858965 h 2773365"/>
              <a:gd name="connsiteX56" fmla="*/ 8739 w 2592118"/>
              <a:gd name="connsiteY56" fmla="*/ 1360201 h 2773365"/>
              <a:gd name="connsiteX57" fmla="*/ 147285 w 2592118"/>
              <a:gd name="connsiteY57" fmla="*/ 889147 h 2773365"/>
              <a:gd name="connsiteX58" fmla="*/ 382812 w 2592118"/>
              <a:gd name="connsiteY58" fmla="*/ 515074 h 2773365"/>
              <a:gd name="connsiteX59" fmla="*/ 784594 w 2592118"/>
              <a:gd name="connsiteY59" fmla="*/ 251838 h 2773365"/>
              <a:gd name="connsiteX60" fmla="*/ 1130957 w 2592118"/>
              <a:gd name="connsiteY60" fmla="*/ 85583 h 2773365"/>
              <a:gd name="connsiteX61" fmla="*/ 1629721 w 2592118"/>
              <a:gd name="connsiteY61" fmla="*/ 2456 h 2773365"/>
              <a:gd name="connsiteX62" fmla="*/ 1934521 w 2592118"/>
              <a:gd name="connsiteY62" fmla="*/ 30165 h 277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92118" h="2773365">
                <a:moveTo>
                  <a:pt x="1394194" y="1110819"/>
                </a:moveTo>
                <a:lnTo>
                  <a:pt x="1338776" y="1152383"/>
                </a:lnTo>
                <a:cubicBezTo>
                  <a:pt x="1329540" y="1152383"/>
                  <a:pt x="1327231" y="1126983"/>
                  <a:pt x="1338776" y="1110819"/>
                </a:cubicBezTo>
                <a:cubicBezTo>
                  <a:pt x="1350321" y="1094655"/>
                  <a:pt x="1382648" y="1055401"/>
                  <a:pt x="1408048" y="1055401"/>
                </a:cubicBezTo>
                <a:cubicBezTo>
                  <a:pt x="1433448" y="1055401"/>
                  <a:pt x="1481940" y="1083110"/>
                  <a:pt x="1491176" y="1110819"/>
                </a:cubicBezTo>
                <a:cubicBezTo>
                  <a:pt x="1500412" y="1138528"/>
                  <a:pt x="1493484" y="1200874"/>
                  <a:pt x="1463466" y="1221656"/>
                </a:cubicBezTo>
                <a:cubicBezTo>
                  <a:pt x="1433448" y="1242438"/>
                  <a:pt x="1345702" y="1247055"/>
                  <a:pt x="1311066" y="1235510"/>
                </a:cubicBezTo>
                <a:cubicBezTo>
                  <a:pt x="1276430" y="1223965"/>
                  <a:pt x="1264884" y="1182401"/>
                  <a:pt x="1255648" y="1152383"/>
                </a:cubicBezTo>
                <a:cubicBezTo>
                  <a:pt x="1246412" y="1122365"/>
                  <a:pt x="1234866" y="1078492"/>
                  <a:pt x="1255648" y="1055401"/>
                </a:cubicBezTo>
                <a:cubicBezTo>
                  <a:pt x="1276430" y="1032310"/>
                  <a:pt x="1334157" y="1020765"/>
                  <a:pt x="1380339" y="1013838"/>
                </a:cubicBezTo>
                <a:cubicBezTo>
                  <a:pt x="1426521" y="1006911"/>
                  <a:pt x="1495794" y="999983"/>
                  <a:pt x="1532739" y="1013838"/>
                </a:cubicBezTo>
                <a:cubicBezTo>
                  <a:pt x="1569685" y="1027692"/>
                  <a:pt x="1590467" y="1057711"/>
                  <a:pt x="1602012" y="1096965"/>
                </a:cubicBezTo>
                <a:cubicBezTo>
                  <a:pt x="1613557" y="1136219"/>
                  <a:pt x="1615866" y="1205492"/>
                  <a:pt x="1602012" y="1249365"/>
                </a:cubicBezTo>
                <a:cubicBezTo>
                  <a:pt x="1588158" y="1293238"/>
                  <a:pt x="1567376" y="1339419"/>
                  <a:pt x="1518885" y="1360201"/>
                </a:cubicBezTo>
                <a:cubicBezTo>
                  <a:pt x="1470394" y="1380983"/>
                  <a:pt x="1378030" y="1380983"/>
                  <a:pt x="1311066" y="1374056"/>
                </a:cubicBezTo>
                <a:cubicBezTo>
                  <a:pt x="1244102" y="1367129"/>
                  <a:pt x="1151739" y="1364820"/>
                  <a:pt x="1117103" y="1318638"/>
                </a:cubicBezTo>
                <a:cubicBezTo>
                  <a:pt x="1082467" y="1272456"/>
                  <a:pt x="1089394" y="1154692"/>
                  <a:pt x="1103248" y="1096965"/>
                </a:cubicBezTo>
                <a:cubicBezTo>
                  <a:pt x="1117102" y="1039238"/>
                  <a:pt x="1149430" y="1006910"/>
                  <a:pt x="1200230" y="972274"/>
                </a:cubicBezTo>
                <a:cubicBezTo>
                  <a:pt x="1251030" y="937638"/>
                  <a:pt x="1343393" y="898383"/>
                  <a:pt x="1408048" y="889147"/>
                </a:cubicBezTo>
                <a:cubicBezTo>
                  <a:pt x="1472703" y="879911"/>
                  <a:pt x="1535048" y="893765"/>
                  <a:pt x="1588157" y="916856"/>
                </a:cubicBezTo>
                <a:cubicBezTo>
                  <a:pt x="1641266" y="939947"/>
                  <a:pt x="1698994" y="967656"/>
                  <a:pt x="1726703" y="1027692"/>
                </a:cubicBezTo>
                <a:cubicBezTo>
                  <a:pt x="1754412" y="1087728"/>
                  <a:pt x="1765957" y="1207801"/>
                  <a:pt x="1754412" y="1277074"/>
                </a:cubicBezTo>
                <a:cubicBezTo>
                  <a:pt x="1742867" y="1346347"/>
                  <a:pt x="1710539" y="1394837"/>
                  <a:pt x="1657430" y="1443328"/>
                </a:cubicBezTo>
                <a:cubicBezTo>
                  <a:pt x="1604321" y="1491819"/>
                  <a:pt x="1516575" y="1549546"/>
                  <a:pt x="1435757" y="1568019"/>
                </a:cubicBezTo>
                <a:cubicBezTo>
                  <a:pt x="1354939" y="1586492"/>
                  <a:pt x="1246412" y="1570328"/>
                  <a:pt x="1172521" y="1554165"/>
                </a:cubicBezTo>
                <a:cubicBezTo>
                  <a:pt x="1098630" y="1538002"/>
                  <a:pt x="1036285" y="1521838"/>
                  <a:pt x="992412" y="1471038"/>
                </a:cubicBezTo>
                <a:cubicBezTo>
                  <a:pt x="948539" y="1420238"/>
                  <a:pt x="916212" y="1325565"/>
                  <a:pt x="909285" y="1249365"/>
                </a:cubicBezTo>
                <a:cubicBezTo>
                  <a:pt x="902358" y="1173165"/>
                  <a:pt x="927757" y="1076183"/>
                  <a:pt x="950848" y="1013838"/>
                </a:cubicBezTo>
                <a:cubicBezTo>
                  <a:pt x="973939" y="951493"/>
                  <a:pt x="997030" y="916856"/>
                  <a:pt x="1047830" y="875292"/>
                </a:cubicBezTo>
                <a:cubicBezTo>
                  <a:pt x="1098630" y="833728"/>
                  <a:pt x="1174830" y="792165"/>
                  <a:pt x="1255648" y="764456"/>
                </a:cubicBezTo>
                <a:cubicBezTo>
                  <a:pt x="1336466" y="736747"/>
                  <a:pt x="1442684" y="706729"/>
                  <a:pt x="1532739" y="709038"/>
                </a:cubicBezTo>
                <a:cubicBezTo>
                  <a:pt x="1622794" y="711347"/>
                  <a:pt x="1722085" y="734437"/>
                  <a:pt x="1795976" y="778310"/>
                </a:cubicBezTo>
                <a:cubicBezTo>
                  <a:pt x="1869867" y="822183"/>
                  <a:pt x="1932212" y="896074"/>
                  <a:pt x="1976085" y="972274"/>
                </a:cubicBezTo>
                <a:cubicBezTo>
                  <a:pt x="2019958" y="1048474"/>
                  <a:pt x="2066139" y="1126983"/>
                  <a:pt x="2059212" y="1235510"/>
                </a:cubicBezTo>
                <a:cubicBezTo>
                  <a:pt x="2052285" y="1344037"/>
                  <a:pt x="2013030" y="1517220"/>
                  <a:pt x="1934521" y="1623438"/>
                </a:cubicBezTo>
                <a:cubicBezTo>
                  <a:pt x="1856012" y="1729656"/>
                  <a:pt x="1705921" y="1824328"/>
                  <a:pt x="1588157" y="1872819"/>
                </a:cubicBezTo>
                <a:cubicBezTo>
                  <a:pt x="1470393" y="1921310"/>
                  <a:pt x="1345703" y="1921310"/>
                  <a:pt x="1227939" y="1914383"/>
                </a:cubicBezTo>
                <a:cubicBezTo>
                  <a:pt x="1110175" y="1907456"/>
                  <a:pt x="976249" y="1884365"/>
                  <a:pt x="881576" y="1831256"/>
                </a:cubicBezTo>
                <a:cubicBezTo>
                  <a:pt x="786903" y="1778147"/>
                  <a:pt x="708394" y="1685783"/>
                  <a:pt x="659903" y="1595728"/>
                </a:cubicBezTo>
                <a:cubicBezTo>
                  <a:pt x="611412" y="1505673"/>
                  <a:pt x="581394" y="1411001"/>
                  <a:pt x="590630" y="1290928"/>
                </a:cubicBezTo>
                <a:cubicBezTo>
                  <a:pt x="599866" y="1170855"/>
                  <a:pt x="652975" y="983819"/>
                  <a:pt x="715321" y="875292"/>
                </a:cubicBezTo>
                <a:cubicBezTo>
                  <a:pt x="777666" y="766765"/>
                  <a:pt x="853867" y="704419"/>
                  <a:pt x="964703" y="639765"/>
                </a:cubicBezTo>
                <a:cubicBezTo>
                  <a:pt x="1075539" y="575111"/>
                  <a:pt x="1239485" y="515074"/>
                  <a:pt x="1380339" y="487365"/>
                </a:cubicBezTo>
                <a:cubicBezTo>
                  <a:pt x="1521193" y="459656"/>
                  <a:pt x="1678212" y="448110"/>
                  <a:pt x="1809830" y="473510"/>
                </a:cubicBezTo>
                <a:cubicBezTo>
                  <a:pt x="1941448" y="498910"/>
                  <a:pt x="2068448" y="570492"/>
                  <a:pt x="2170048" y="639765"/>
                </a:cubicBezTo>
                <a:cubicBezTo>
                  <a:pt x="2271648" y="709038"/>
                  <a:pt x="2354775" y="785238"/>
                  <a:pt x="2419430" y="889147"/>
                </a:cubicBezTo>
                <a:cubicBezTo>
                  <a:pt x="2484085" y="993056"/>
                  <a:pt x="2530267" y="1126983"/>
                  <a:pt x="2557976" y="1263219"/>
                </a:cubicBezTo>
                <a:cubicBezTo>
                  <a:pt x="2585685" y="1399455"/>
                  <a:pt x="2601849" y="1572638"/>
                  <a:pt x="2585685" y="1706565"/>
                </a:cubicBezTo>
                <a:cubicBezTo>
                  <a:pt x="2569521" y="1840492"/>
                  <a:pt x="2530267" y="1939783"/>
                  <a:pt x="2460994" y="2066783"/>
                </a:cubicBezTo>
                <a:cubicBezTo>
                  <a:pt x="2391721" y="2193783"/>
                  <a:pt x="2297048" y="2366965"/>
                  <a:pt x="2170048" y="2468565"/>
                </a:cubicBezTo>
                <a:cubicBezTo>
                  <a:pt x="2043048" y="2570165"/>
                  <a:pt x="1862939" y="2625583"/>
                  <a:pt x="1698994" y="2676383"/>
                </a:cubicBezTo>
                <a:cubicBezTo>
                  <a:pt x="1535049" y="2727183"/>
                  <a:pt x="1338776" y="2773365"/>
                  <a:pt x="1186376" y="2773365"/>
                </a:cubicBezTo>
                <a:cubicBezTo>
                  <a:pt x="1033976" y="2773365"/>
                  <a:pt x="904667" y="2717947"/>
                  <a:pt x="784594" y="2676383"/>
                </a:cubicBezTo>
                <a:cubicBezTo>
                  <a:pt x="664521" y="2634819"/>
                  <a:pt x="560612" y="2593256"/>
                  <a:pt x="465939" y="2523983"/>
                </a:cubicBezTo>
                <a:cubicBezTo>
                  <a:pt x="371266" y="2454710"/>
                  <a:pt x="288139" y="2371583"/>
                  <a:pt x="216557" y="2260747"/>
                </a:cubicBezTo>
                <a:cubicBezTo>
                  <a:pt x="144975" y="2149911"/>
                  <a:pt x="71084" y="2009056"/>
                  <a:pt x="36448" y="1858965"/>
                </a:cubicBezTo>
                <a:cubicBezTo>
                  <a:pt x="1812" y="1708874"/>
                  <a:pt x="-9734" y="1521837"/>
                  <a:pt x="8739" y="1360201"/>
                </a:cubicBezTo>
                <a:cubicBezTo>
                  <a:pt x="27212" y="1198565"/>
                  <a:pt x="84939" y="1030002"/>
                  <a:pt x="147285" y="889147"/>
                </a:cubicBezTo>
                <a:cubicBezTo>
                  <a:pt x="209631" y="748292"/>
                  <a:pt x="276594" y="621292"/>
                  <a:pt x="382812" y="515074"/>
                </a:cubicBezTo>
                <a:cubicBezTo>
                  <a:pt x="489030" y="408856"/>
                  <a:pt x="659903" y="323420"/>
                  <a:pt x="784594" y="251838"/>
                </a:cubicBezTo>
                <a:cubicBezTo>
                  <a:pt x="909285" y="180256"/>
                  <a:pt x="990103" y="127147"/>
                  <a:pt x="1130957" y="85583"/>
                </a:cubicBezTo>
                <a:cubicBezTo>
                  <a:pt x="1271811" y="44019"/>
                  <a:pt x="1495794" y="11692"/>
                  <a:pt x="1629721" y="2456"/>
                </a:cubicBezTo>
                <a:cubicBezTo>
                  <a:pt x="1763648" y="-6780"/>
                  <a:pt x="1849084" y="11692"/>
                  <a:pt x="1934521" y="30165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D2FC31CD-0B42-424E-84CE-2CFAD8EE3D3D}"/>
              </a:ext>
            </a:extLst>
          </p:cNvPr>
          <p:cNvSpPr/>
          <p:nvPr/>
        </p:nvSpPr>
        <p:spPr>
          <a:xfrm>
            <a:off x="9055877" y="1364045"/>
            <a:ext cx="2130522" cy="1859197"/>
          </a:xfrm>
          <a:custGeom>
            <a:avLst/>
            <a:gdLst>
              <a:gd name="connsiteX0" fmla="*/ 960959 w 2130522"/>
              <a:gd name="connsiteY0" fmla="*/ 1102064 h 1859197"/>
              <a:gd name="connsiteX1" fmla="*/ 794705 w 2130522"/>
              <a:gd name="connsiteY1" fmla="*/ 1005082 h 1859197"/>
              <a:gd name="connsiteX2" fmla="*/ 808559 w 2130522"/>
              <a:gd name="connsiteY2" fmla="*/ 838828 h 1859197"/>
              <a:gd name="connsiteX3" fmla="*/ 988668 w 2130522"/>
              <a:gd name="connsiteY3" fmla="*/ 727991 h 1859197"/>
              <a:gd name="connsiteX4" fmla="*/ 1238050 w 2130522"/>
              <a:gd name="connsiteY4" fmla="*/ 741846 h 1859197"/>
              <a:gd name="connsiteX5" fmla="*/ 1376596 w 2130522"/>
              <a:gd name="connsiteY5" fmla="*/ 935810 h 1859197"/>
              <a:gd name="connsiteX6" fmla="*/ 1335032 w 2130522"/>
              <a:gd name="connsiteY6" fmla="*/ 1185191 h 1859197"/>
              <a:gd name="connsiteX7" fmla="*/ 1141068 w 2130522"/>
              <a:gd name="connsiteY7" fmla="*/ 1282173 h 1859197"/>
              <a:gd name="connsiteX8" fmla="*/ 822414 w 2130522"/>
              <a:gd name="connsiteY8" fmla="*/ 1379155 h 1859197"/>
              <a:gd name="connsiteX9" fmla="*/ 489905 w 2130522"/>
              <a:gd name="connsiteY9" fmla="*/ 1282173 h 1859197"/>
              <a:gd name="connsiteX10" fmla="*/ 379068 w 2130522"/>
              <a:gd name="connsiteY10" fmla="*/ 1018937 h 1859197"/>
              <a:gd name="connsiteX11" fmla="*/ 420632 w 2130522"/>
              <a:gd name="connsiteY11" fmla="*/ 672573 h 1859197"/>
              <a:gd name="connsiteX12" fmla="*/ 656159 w 2130522"/>
              <a:gd name="connsiteY12" fmla="*/ 478610 h 1859197"/>
              <a:gd name="connsiteX13" fmla="*/ 1016378 w 2130522"/>
              <a:gd name="connsiteY13" fmla="*/ 326210 h 1859197"/>
              <a:gd name="connsiteX14" fmla="*/ 1293468 w 2130522"/>
              <a:gd name="connsiteY14" fmla="*/ 409337 h 1859197"/>
              <a:gd name="connsiteX15" fmla="*/ 1598268 w 2130522"/>
              <a:gd name="connsiteY15" fmla="*/ 617155 h 1859197"/>
              <a:gd name="connsiteX16" fmla="*/ 1695250 w 2130522"/>
              <a:gd name="connsiteY16" fmla="*/ 838828 h 1859197"/>
              <a:gd name="connsiteX17" fmla="*/ 1653687 w 2130522"/>
              <a:gd name="connsiteY17" fmla="*/ 1296028 h 1859197"/>
              <a:gd name="connsiteX18" fmla="*/ 1459723 w 2130522"/>
              <a:gd name="connsiteY18" fmla="*/ 1489991 h 1859197"/>
              <a:gd name="connsiteX19" fmla="*/ 1044087 w 2130522"/>
              <a:gd name="connsiteY19" fmla="*/ 1586973 h 1859197"/>
              <a:gd name="connsiteX20" fmla="*/ 559178 w 2130522"/>
              <a:gd name="connsiteY20" fmla="*/ 1683955 h 1859197"/>
              <a:gd name="connsiteX21" fmla="*/ 143541 w 2130522"/>
              <a:gd name="connsiteY21" fmla="*/ 1365300 h 1859197"/>
              <a:gd name="connsiteX22" fmla="*/ 4996 w 2130522"/>
              <a:gd name="connsiteY22" fmla="*/ 991228 h 1859197"/>
              <a:gd name="connsiteX23" fmla="*/ 60414 w 2130522"/>
              <a:gd name="connsiteY23" fmla="*/ 534028 h 1859197"/>
              <a:gd name="connsiteX24" fmla="*/ 337505 w 2130522"/>
              <a:gd name="connsiteY24" fmla="*/ 215373 h 1859197"/>
              <a:gd name="connsiteX25" fmla="*/ 780850 w 2130522"/>
              <a:gd name="connsiteY25" fmla="*/ 35264 h 1859197"/>
              <a:gd name="connsiteX26" fmla="*/ 1293468 w 2130522"/>
              <a:gd name="connsiteY26" fmla="*/ 21410 h 1859197"/>
              <a:gd name="connsiteX27" fmla="*/ 1750668 w 2130522"/>
              <a:gd name="connsiteY27" fmla="*/ 270791 h 1859197"/>
              <a:gd name="connsiteX28" fmla="*/ 2000050 w 2130522"/>
              <a:gd name="connsiteY28" fmla="*/ 575591 h 1859197"/>
              <a:gd name="connsiteX29" fmla="*/ 2124741 w 2130522"/>
              <a:gd name="connsiteY29" fmla="*/ 935810 h 1859197"/>
              <a:gd name="connsiteX30" fmla="*/ 2069323 w 2130522"/>
              <a:gd name="connsiteY30" fmla="*/ 1462282 h 1859197"/>
              <a:gd name="connsiteX31" fmla="*/ 1722959 w 2130522"/>
              <a:gd name="connsiteY31" fmla="*/ 1808646 h 1859197"/>
              <a:gd name="connsiteX32" fmla="*/ 1251905 w 2130522"/>
              <a:gd name="connsiteY32" fmla="*/ 1850210 h 185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30522" h="1859197">
                <a:moveTo>
                  <a:pt x="960959" y="1102064"/>
                </a:moveTo>
                <a:cubicBezTo>
                  <a:pt x="890532" y="1075509"/>
                  <a:pt x="820105" y="1048955"/>
                  <a:pt x="794705" y="1005082"/>
                </a:cubicBezTo>
                <a:cubicBezTo>
                  <a:pt x="769305" y="961209"/>
                  <a:pt x="776232" y="885010"/>
                  <a:pt x="808559" y="838828"/>
                </a:cubicBezTo>
                <a:cubicBezTo>
                  <a:pt x="840886" y="792646"/>
                  <a:pt x="917086" y="744155"/>
                  <a:pt x="988668" y="727991"/>
                </a:cubicBezTo>
                <a:cubicBezTo>
                  <a:pt x="1060250" y="711827"/>
                  <a:pt x="1173395" y="707210"/>
                  <a:pt x="1238050" y="741846"/>
                </a:cubicBezTo>
                <a:cubicBezTo>
                  <a:pt x="1302705" y="776482"/>
                  <a:pt x="1360432" y="861919"/>
                  <a:pt x="1376596" y="935810"/>
                </a:cubicBezTo>
                <a:cubicBezTo>
                  <a:pt x="1392760" y="1009701"/>
                  <a:pt x="1374287" y="1127464"/>
                  <a:pt x="1335032" y="1185191"/>
                </a:cubicBezTo>
                <a:cubicBezTo>
                  <a:pt x="1295777" y="1242918"/>
                  <a:pt x="1226504" y="1249846"/>
                  <a:pt x="1141068" y="1282173"/>
                </a:cubicBezTo>
                <a:cubicBezTo>
                  <a:pt x="1055632" y="1314500"/>
                  <a:pt x="930941" y="1379155"/>
                  <a:pt x="822414" y="1379155"/>
                </a:cubicBezTo>
                <a:cubicBezTo>
                  <a:pt x="713887" y="1379155"/>
                  <a:pt x="563796" y="1342209"/>
                  <a:pt x="489905" y="1282173"/>
                </a:cubicBezTo>
                <a:cubicBezTo>
                  <a:pt x="416014" y="1222137"/>
                  <a:pt x="390613" y="1120537"/>
                  <a:pt x="379068" y="1018937"/>
                </a:cubicBezTo>
                <a:cubicBezTo>
                  <a:pt x="367523" y="917337"/>
                  <a:pt x="374450" y="762627"/>
                  <a:pt x="420632" y="672573"/>
                </a:cubicBezTo>
                <a:cubicBezTo>
                  <a:pt x="466814" y="582518"/>
                  <a:pt x="556868" y="536337"/>
                  <a:pt x="656159" y="478610"/>
                </a:cubicBezTo>
                <a:cubicBezTo>
                  <a:pt x="755450" y="420883"/>
                  <a:pt x="910160" y="337755"/>
                  <a:pt x="1016378" y="326210"/>
                </a:cubicBezTo>
                <a:cubicBezTo>
                  <a:pt x="1122596" y="314665"/>
                  <a:pt x="1196486" y="360846"/>
                  <a:pt x="1293468" y="409337"/>
                </a:cubicBezTo>
                <a:cubicBezTo>
                  <a:pt x="1390450" y="457828"/>
                  <a:pt x="1531304" y="545573"/>
                  <a:pt x="1598268" y="617155"/>
                </a:cubicBezTo>
                <a:cubicBezTo>
                  <a:pt x="1665232" y="688737"/>
                  <a:pt x="1686014" y="725682"/>
                  <a:pt x="1695250" y="838828"/>
                </a:cubicBezTo>
                <a:cubicBezTo>
                  <a:pt x="1704487" y="951973"/>
                  <a:pt x="1692941" y="1187501"/>
                  <a:pt x="1653687" y="1296028"/>
                </a:cubicBezTo>
                <a:cubicBezTo>
                  <a:pt x="1614433" y="1404555"/>
                  <a:pt x="1561323" y="1441500"/>
                  <a:pt x="1459723" y="1489991"/>
                </a:cubicBezTo>
                <a:cubicBezTo>
                  <a:pt x="1358123" y="1538482"/>
                  <a:pt x="1194178" y="1554646"/>
                  <a:pt x="1044087" y="1586973"/>
                </a:cubicBezTo>
                <a:cubicBezTo>
                  <a:pt x="893996" y="1619300"/>
                  <a:pt x="709269" y="1720900"/>
                  <a:pt x="559178" y="1683955"/>
                </a:cubicBezTo>
                <a:cubicBezTo>
                  <a:pt x="409087" y="1647010"/>
                  <a:pt x="235905" y="1480754"/>
                  <a:pt x="143541" y="1365300"/>
                </a:cubicBezTo>
                <a:cubicBezTo>
                  <a:pt x="51177" y="1249846"/>
                  <a:pt x="18850" y="1129773"/>
                  <a:pt x="4996" y="991228"/>
                </a:cubicBezTo>
                <a:cubicBezTo>
                  <a:pt x="-8858" y="852683"/>
                  <a:pt x="4996" y="663337"/>
                  <a:pt x="60414" y="534028"/>
                </a:cubicBezTo>
                <a:cubicBezTo>
                  <a:pt x="115832" y="404719"/>
                  <a:pt x="217432" y="298500"/>
                  <a:pt x="337505" y="215373"/>
                </a:cubicBezTo>
                <a:cubicBezTo>
                  <a:pt x="457578" y="132246"/>
                  <a:pt x="621523" y="67591"/>
                  <a:pt x="780850" y="35264"/>
                </a:cubicBezTo>
                <a:cubicBezTo>
                  <a:pt x="940177" y="2937"/>
                  <a:pt x="1131832" y="-17844"/>
                  <a:pt x="1293468" y="21410"/>
                </a:cubicBezTo>
                <a:cubicBezTo>
                  <a:pt x="1455104" y="60664"/>
                  <a:pt x="1632904" y="178428"/>
                  <a:pt x="1750668" y="270791"/>
                </a:cubicBezTo>
                <a:cubicBezTo>
                  <a:pt x="1868432" y="363154"/>
                  <a:pt x="1937705" y="464754"/>
                  <a:pt x="2000050" y="575591"/>
                </a:cubicBezTo>
                <a:cubicBezTo>
                  <a:pt x="2062396" y="686427"/>
                  <a:pt x="2113195" y="788028"/>
                  <a:pt x="2124741" y="935810"/>
                </a:cubicBezTo>
                <a:cubicBezTo>
                  <a:pt x="2136287" y="1083592"/>
                  <a:pt x="2136287" y="1316809"/>
                  <a:pt x="2069323" y="1462282"/>
                </a:cubicBezTo>
                <a:cubicBezTo>
                  <a:pt x="2002359" y="1607755"/>
                  <a:pt x="1859195" y="1743991"/>
                  <a:pt x="1722959" y="1808646"/>
                </a:cubicBezTo>
                <a:cubicBezTo>
                  <a:pt x="1586723" y="1873301"/>
                  <a:pt x="1419314" y="1861755"/>
                  <a:pt x="1251905" y="185021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43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1088475" y="600132"/>
            <a:ext cx="100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UMA LINHA SE FECHA, SURGE UMA...</a:t>
            </a:r>
          </a:p>
        </p:txBody>
      </p:sp>
      <p:sp>
        <p:nvSpPr>
          <p:cNvPr id="3" name="Coração 2">
            <a:extLst>
              <a:ext uri="{FF2B5EF4-FFF2-40B4-BE49-F238E27FC236}">
                <a16:creationId xmlns:a16="http://schemas.microsoft.com/office/drawing/2014/main" id="{E03170F7-ACAD-4E82-8B81-C50A6869B76E}"/>
              </a:ext>
            </a:extLst>
          </p:cNvPr>
          <p:cNvSpPr/>
          <p:nvPr/>
        </p:nvSpPr>
        <p:spPr>
          <a:xfrm>
            <a:off x="1638937" y="1924393"/>
            <a:ext cx="4114800" cy="3560618"/>
          </a:xfrm>
          <a:prstGeom prst="heart">
            <a:avLst/>
          </a:prstGeom>
          <a:noFill/>
          <a:ln w="5715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ração 10">
            <a:extLst>
              <a:ext uri="{FF2B5EF4-FFF2-40B4-BE49-F238E27FC236}">
                <a16:creationId xmlns:a16="http://schemas.microsoft.com/office/drawing/2014/main" id="{78532BD3-E606-4968-B2C1-DC524F13470B}"/>
              </a:ext>
            </a:extLst>
          </p:cNvPr>
          <p:cNvSpPr/>
          <p:nvPr/>
        </p:nvSpPr>
        <p:spPr>
          <a:xfrm>
            <a:off x="1638937" y="1924393"/>
            <a:ext cx="4114800" cy="3560618"/>
          </a:xfrm>
          <a:prstGeom prst="heart">
            <a:avLst/>
          </a:prstGeom>
          <a:noFill/>
          <a:ln w="57150">
            <a:solidFill>
              <a:srgbClr val="CC00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Lua 3">
            <a:extLst>
              <a:ext uri="{FF2B5EF4-FFF2-40B4-BE49-F238E27FC236}">
                <a16:creationId xmlns:a16="http://schemas.microsoft.com/office/drawing/2014/main" id="{93C3E039-A3DD-4121-810F-5B0A302AEF45}"/>
              </a:ext>
            </a:extLst>
          </p:cNvPr>
          <p:cNvSpPr/>
          <p:nvPr/>
        </p:nvSpPr>
        <p:spPr>
          <a:xfrm rot="20711609">
            <a:off x="7615588" y="2005433"/>
            <a:ext cx="2452254" cy="3821875"/>
          </a:xfrm>
          <a:prstGeom prst="moon">
            <a:avLst>
              <a:gd name="adj" fmla="val 43785"/>
            </a:avLst>
          </a:prstGeom>
          <a:noFill/>
          <a:ln w="57150">
            <a:solidFill>
              <a:srgbClr val="FFFF00"/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Lua 12">
            <a:extLst>
              <a:ext uri="{FF2B5EF4-FFF2-40B4-BE49-F238E27FC236}">
                <a16:creationId xmlns:a16="http://schemas.microsoft.com/office/drawing/2014/main" id="{41766D16-9DB6-40CE-8A76-C65181024B31}"/>
              </a:ext>
            </a:extLst>
          </p:cNvPr>
          <p:cNvSpPr/>
          <p:nvPr/>
        </p:nvSpPr>
        <p:spPr>
          <a:xfrm rot="20711609">
            <a:off x="7615589" y="2005434"/>
            <a:ext cx="2452254" cy="3821875"/>
          </a:xfrm>
          <a:prstGeom prst="moon">
            <a:avLst>
              <a:gd name="adj" fmla="val 43785"/>
            </a:avLst>
          </a:prstGeom>
          <a:noFill/>
          <a:ln w="57150">
            <a:solidFill>
              <a:srgbClr val="FF00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24A65C-2309-40F8-B214-7817AE7B16C9}"/>
              </a:ext>
            </a:extLst>
          </p:cNvPr>
          <p:cNvSpPr txBox="1"/>
          <p:nvPr/>
        </p:nvSpPr>
        <p:spPr>
          <a:xfrm>
            <a:off x="4538523" y="5273714"/>
            <a:ext cx="3114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FORMA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F3C2BE3-8607-4A55-A024-C7E633D872AA}"/>
              </a:ext>
            </a:extLst>
          </p:cNvPr>
          <p:cNvSpPr txBox="1"/>
          <p:nvPr/>
        </p:nvSpPr>
        <p:spPr>
          <a:xfrm>
            <a:off x="4539837" y="5273714"/>
            <a:ext cx="3114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</a:t>
            </a:r>
          </a:p>
        </p:txBody>
      </p:sp>
    </p:spTree>
    <p:extLst>
      <p:ext uri="{BB962C8B-B14F-4D97-AF65-F5344CB8AC3E}">
        <p14:creationId xmlns:p14="http://schemas.microsoft.com/office/powerpoint/2010/main" val="67043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Elipse 1"/>
          <p:cNvSpPr/>
          <p:nvPr/>
        </p:nvSpPr>
        <p:spPr>
          <a:xfrm>
            <a:off x="1262363" y="1653636"/>
            <a:ext cx="1392019" cy="1226128"/>
          </a:xfrm>
          <a:prstGeom prst="ellipse">
            <a:avLst/>
          </a:prstGeom>
          <a:noFill/>
          <a:ln w="63500"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788227" y="1724888"/>
            <a:ext cx="1187533" cy="1083625"/>
          </a:xfrm>
          <a:prstGeom prst="rect">
            <a:avLst/>
          </a:prstGeom>
          <a:noFill/>
          <a:ln w="63500"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isósceles 3"/>
          <p:cNvSpPr/>
          <p:nvPr/>
        </p:nvSpPr>
        <p:spPr>
          <a:xfrm>
            <a:off x="6099958" y="1724888"/>
            <a:ext cx="1219201" cy="1048000"/>
          </a:xfrm>
          <a:prstGeom prst="triangle">
            <a:avLst/>
          </a:prstGeom>
          <a:noFill/>
          <a:ln w="63500"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360237" y="1778328"/>
            <a:ext cx="2636321" cy="941121"/>
          </a:xfrm>
          <a:prstGeom prst="rect">
            <a:avLst/>
          </a:prstGeom>
          <a:noFill/>
          <a:ln w="63500">
            <a:solidFill>
              <a:srgbClr val="FF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10172" b="38124"/>
          <a:stretch/>
        </p:blipFill>
        <p:spPr bwMode="auto">
          <a:xfrm>
            <a:off x="4313753" y="3643315"/>
            <a:ext cx="3848669" cy="255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3641FBF-4B05-4AA3-98B0-A27D2FDC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94" y="3372163"/>
            <a:ext cx="2275394" cy="271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FDB8760-FB57-4C1E-B00F-66AFEDFF9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7318" r="6956" b="2035"/>
          <a:stretch/>
        </p:blipFill>
        <p:spPr bwMode="auto">
          <a:xfrm>
            <a:off x="8690955" y="3349300"/>
            <a:ext cx="2773163" cy="32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351EC4-EAFD-4129-BBEF-B16E74B0186C}"/>
              </a:ext>
            </a:extLst>
          </p:cNvPr>
          <p:cNvSpPr txBox="1"/>
          <p:nvPr/>
        </p:nvSpPr>
        <p:spPr>
          <a:xfrm>
            <a:off x="1709222" y="355635"/>
            <a:ext cx="87735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FORMA: GEOMÉTRICA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581147-3ADC-4C7E-B931-B94685BE3132}"/>
              </a:ext>
            </a:extLst>
          </p:cNvPr>
          <p:cNvSpPr txBox="1"/>
          <p:nvPr/>
        </p:nvSpPr>
        <p:spPr>
          <a:xfrm rot="16200000">
            <a:off x="10493729" y="3275111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5A37F16-B1F7-4C48-9873-905F797D08C2}"/>
              </a:ext>
            </a:extLst>
          </p:cNvPr>
          <p:cNvSpPr txBox="1"/>
          <p:nvPr/>
        </p:nvSpPr>
        <p:spPr>
          <a:xfrm>
            <a:off x="1721510" y="355635"/>
            <a:ext cx="87735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FORMA: </a:t>
            </a:r>
            <a:r>
              <a:rPr lang="pt-BR" sz="6600" dirty="0">
                <a:ln w="139700" cap="rnd">
                  <a:noFill/>
                </a:ln>
                <a:solidFill>
                  <a:srgbClr val="E6E6E6"/>
                </a:solidFill>
                <a:latin typeface="Berlin Sans FB Demi" panose="020E0802020502020306" pitchFamily="34" charset="0"/>
              </a:rPr>
              <a:t>GEOMÉTRICA</a:t>
            </a:r>
          </a:p>
        </p:txBody>
      </p:sp>
    </p:spTree>
    <p:extLst>
      <p:ext uri="{BB962C8B-B14F-4D97-AF65-F5344CB8AC3E}">
        <p14:creationId xmlns:p14="http://schemas.microsoft.com/office/powerpoint/2010/main" val="1158508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24" y="4385158"/>
            <a:ext cx="2125748" cy="197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15214" r="52335" b="16010"/>
          <a:stretch/>
        </p:blipFill>
        <p:spPr bwMode="auto">
          <a:xfrm>
            <a:off x="1818046" y="3859554"/>
            <a:ext cx="1602844" cy="271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8" y="1617423"/>
            <a:ext cx="1934236" cy="18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14" descr="Resultado de imagem para DESENHO ARVO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1848" r="1292" b="5108"/>
          <a:stretch/>
        </p:blipFill>
        <p:spPr bwMode="auto">
          <a:xfrm>
            <a:off x="9103059" y="3070184"/>
            <a:ext cx="2762042" cy="34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Resultado de imagem para DESENHO FLOR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2"/>
          <a:stretch/>
        </p:blipFill>
        <p:spPr bwMode="auto">
          <a:xfrm rot="19173107">
            <a:off x="3815412" y="1935413"/>
            <a:ext cx="3370903" cy="330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Resultado de imagem para DESENHO PEIX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4383" r="8872" b="4769"/>
          <a:stretch/>
        </p:blipFill>
        <p:spPr bwMode="auto">
          <a:xfrm>
            <a:off x="7351885" y="1446990"/>
            <a:ext cx="2285414" cy="19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38890E2-AF68-4803-9BB4-CF84D4DDCC89}"/>
              </a:ext>
            </a:extLst>
          </p:cNvPr>
          <p:cNvSpPr txBox="1"/>
          <p:nvPr/>
        </p:nvSpPr>
        <p:spPr>
          <a:xfrm>
            <a:off x="2148445" y="355635"/>
            <a:ext cx="7895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FORMA: ORGÂNICA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2B647E-6833-402B-801D-1B827FF97AC3}"/>
              </a:ext>
            </a:extLst>
          </p:cNvPr>
          <p:cNvSpPr txBox="1"/>
          <p:nvPr/>
        </p:nvSpPr>
        <p:spPr>
          <a:xfrm>
            <a:off x="2148445" y="355635"/>
            <a:ext cx="7895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FORMA: </a:t>
            </a:r>
            <a:r>
              <a:rPr lang="pt-BR" sz="6600" dirty="0">
                <a:ln w="139700" cap="rnd">
                  <a:noFill/>
                </a:ln>
                <a:solidFill>
                  <a:srgbClr val="E6E6E6"/>
                </a:solidFill>
                <a:latin typeface="Berlin Sans FB Demi" panose="020E0802020502020306" pitchFamily="34" charset="0"/>
              </a:rPr>
              <a:t>ORGÂNICA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8DD209C-55F0-4A02-912B-B99E420C1C1F}"/>
              </a:ext>
            </a:extLst>
          </p:cNvPr>
          <p:cNvSpPr txBox="1"/>
          <p:nvPr/>
        </p:nvSpPr>
        <p:spPr>
          <a:xfrm rot="16200000">
            <a:off x="10490804" y="2600236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15850861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m para pingo de tinta png">
            <a:extLst>
              <a:ext uri="{FF2B5EF4-FFF2-40B4-BE49-F238E27FC236}">
                <a16:creationId xmlns:a16="http://schemas.microsoft.com/office/drawing/2014/main" id="{341CDED1-C8E9-4110-B5AB-43D72756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0129" r="5466" b="10129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083260"/>
            <a:ext cx="18473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3800" dirty="0">
              <a:solidFill>
                <a:srgbClr val="243F8D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B5584B-0F51-43F0-B4CF-BAA51BCFD532}"/>
              </a:ext>
            </a:extLst>
          </p:cNvPr>
          <p:cNvSpPr txBox="1"/>
          <p:nvPr/>
        </p:nvSpPr>
        <p:spPr>
          <a:xfrm>
            <a:off x="2928614" y="1649495"/>
            <a:ext cx="63347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68275">
                  <a:noFill/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Mão na massa!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376FB50-66EE-4AFF-AB85-E488D0A6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21" y="365760"/>
            <a:ext cx="2732555" cy="1524176"/>
          </a:xfrm>
          <a:prstGeom prst="rect">
            <a:avLst/>
          </a:prstGeom>
          <a:effectLst>
            <a:glow rad="228600">
              <a:schemeClr val="bg1">
                <a:alpha val="7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658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251937"/>
            <a:ext cx="11538199" cy="534480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Resultado de imagem para AQUARELA TOQUI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02" y="3259912"/>
            <a:ext cx="2158869" cy="1858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ixaDeTexto 11"/>
          <p:cNvSpPr txBox="1"/>
          <p:nvPr/>
        </p:nvSpPr>
        <p:spPr>
          <a:xfrm rot="21242095">
            <a:off x="9315321" y="5216496"/>
            <a:ext cx="239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(TOQUINHO)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5FA18D-7914-4247-B27D-068A89C65D86}"/>
              </a:ext>
            </a:extLst>
          </p:cNvPr>
          <p:cNvSpPr txBox="1"/>
          <p:nvPr/>
        </p:nvSpPr>
        <p:spPr>
          <a:xfrm>
            <a:off x="4182656" y="1306959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AQUARELA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6EBA49D-A7DD-41F9-81E0-BC450ED49095}"/>
              </a:ext>
            </a:extLst>
          </p:cNvPr>
          <p:cNvSpPr txBox="1"/>
          <p:nvPr/>
        </p:nvSpPr>
        <p:spPr>
          <a:xfrm>
            <a:off x="4182655" y="1306959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AQUARELA</a:t>
            </a:r>
          </a:p>
        </p:txBody>
      </p:sp>
      <p:pic>
        <p:nvPicPr>
          <p:cNvPr id="16" name="Picture 12" descr="Resultado de imagem para música png">
            <a:extLst>
              <a:ext uri="{FF2B5EF4-FFF2-40B4-BE49-F238E27FC236}">
                <a16:creationId xmlns:a16="http://schemas.microsoft.com/office/drawing/2014/main" id="{011A9F44-3557-4012-94B9-69A9DAE8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1" y="207002"/>
            <a:ext cx="851109" cy="937001"/>
          </a:xfrm>
          <a:prstGeom prst="rect">
            <a:avLst/>
          </a:prstGeom>
          <a:noFill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850334-BE43-4726-BBD0-E40C0C9AA46B}"/>
              </a:ext>
            </a:extLst>
          </p:cNvPr>
          <p:cNvSpPr txBox="1"/>
          <p:nvPr/>
        </p:nvSpPr>
        <p:spPr>
          <a:xfrm>
            <a:off x="4130478" y="328880"/>
            <a:ext cx="393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MÚSICA:</a:t>
            </a:r>
          </a:p>
        </p:txBody>
      </p:sp>
      <p:pic>
        <p:nvPicPr>
          <p:cNvPr id="4" name="Picture 2" descr="Resultado de imagem para AQUARELA TOQUINHO">
            <a:extLst>
              <a:ext uri="{FF2B5EF4-FFF2-40B4-BE49-F238E27FC236}">
                <a16:creationId xmlns:a16="http://schemas.microsoft.com/office/drawing/2014/main" id="{D480830C-ADBC-4B37-89CB-6B764BA2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24" y="2285310"/>
            <a:ext cx="5709949" cy="38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E450AB8-12F5-48E8-B4C7-CC0CB5E02067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36111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4DB872-722B-4336-A26D-348D1A85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ln w="22860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TAREFA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373511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243F8D"/>
                </a:solidFill>
                <a:latin typeface="Berlin Sans FB Demi" panose="020E0802020502020306" pitchFamily="34" charset="0"/>
              </a:rPr>
              <a:t>TAREFA</a:t>
            </a:r>
          </a:p>
        </p:txBody>
      </p:sp>
    </p:spTree>
    <p:extLst>
      <p:ext uri="{BB962C8B-B14F-4D97-AF65-F5344CB8AC3E}">
        <p14:creationId xmlns:p14="http://schemas.microsoft.com/office/powerpoint/2010/main" val="205965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9888" r="50805" b="8747"/>
          <a:stretch/>
        </p:blipFill>
        <p:spPr bwMode="auto">
          <a:xfrm>
            <a:off x="3974044" y="569679"/>
            <a:ext cx="4243911" cy="571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2042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sultado de imagem para GIF POSITIVO">
            <a:extLst>
              <a:ext uri="{FF2B5EF4-FFF2-40B4-BE49-F238E27FC236}">
                <a16:creationId xmlns:a16="http://schemas.microsoft.com/office/drawing/2014/main" id="{E5002A74-7EE2-47ED-810E-EC019904E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22" y="1490360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85199" y="1751617"/>
            <a:ext cx="92199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CONHECEMOS/RELEMBRAMOS O QUE É </a:t>
            </a:r>
            <a:r>
              <a:rPr lang="pt-BR" sz="3600" b="1" dirty="0"/>
              <a:t>ARTE VISUAL</a:t>
            </a:r>
            <a:r>
              <a:rPr lang="pt-BR" sz="3600" dirty="0"/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CONHECEMOS A </a:t>
            </a:r>
            <a:r>
              <a:rPr lang="pt-BR" sz="3600" b="1" dirty="0"/>
              <a:t>PINTURA RUPESTRE</a:t>
            </a:r>
            <a:r>
              <a:rPr lang="pt-BR" sz="3600" dirty="0"/>
              <a:t>?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CONHECEMOS OS ELEMENTOS DAS ARTES VISUAIS: </a:t>
            </a:r>
            <a:r>
              <a:rPr lang="pt-BR" sz="3600" b="1" dirty="0"/>
              <a:t>PONTO</a:t>
            </a:r>
            <a:r>
              <a:rPr lang="pt-BR" sz="3600" dirty="0"/>
              <a:t>, </a:t>
            </a:r>
            <a:r>
              <a:rPr lang="pt-BR" sz="3600" b="1" dirty="0"/>
              <a:t>LINHA</a:t>
            </a:r>
            <a:r>
              <a:rPr lang="pt-BR" sz="3600" dirty="0"/>
              <a:t> E </a:t>
            </a:r>
            <a:r>
              <a:rPr lang="pt-BR" sz="3600" b="1" dirty="0"/>
              <a:t>FORMA</a:t>
            </a:r>
            <a:r>
              <a:rPr lang="pt-BR" sz="3600" dirty="0"/>
              <a:t>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475711" y="584478"/>
            <a:ext cx="11240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0A7E72-F64E-400C-A436-8F010E2311A5}"/>
              </a:ext>
            </a:extLst>
          </p:cNvPr>
          <p:cNvSpPr txBox="1"/>
          <p:nvPr/>
        </p:nvSpPr>
        <p:spPr>
          <a:xfrm>
            <a:off x="475711" y="579369"/>
            <a:ext cx="1153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pic>
        <p:nvPicPr>
          <p:cNvPr id="12" name="Picture 2" descr="Resultado de imagem para GIF POSITIVO">
            <a:extLst>
              <a:ext uri="{FF2B5EF4-FFF2-40B4-BE49-F238E27FC236}">
                <a16:creationId xmlns:a16="http://schemas.microsoft.com/office/drawing/2014/main" id="{F7A973F9-7878-479C-88C4-4FC194F17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22" y="3042364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GIF POSITIVO">
            <a:extLst>
              <a:ext uri="{FF2B5EF4-FFF2-40B4-BE49-F238E27FC236}">
                <a16:creationId xmlns:a16="http://schemas.microsoft.com/office/drawing/2014/main" id="{8606AADD-0029-4F66-8489-E4BBC1A33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22" y="4506073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40549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https://www.yhttps://www.youtube.com/watch?v=BCLWUDWMFBk&amp;t=273s&amp;ab_channel=NAVEGARTEoutube.com/watch?v=BCLWUDWMFBk&amp;t=273s&amp;ab_channel=NAVEGARTE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73123" y="1437404"/>
            <a:ext cx="112730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hlinkClick r:id="rId3"/>
              </a:rPr>
              <a:t>https://www.youtube.com/watch?v=a98UfG1Qx_c&amp;t=474s&amp;ab_channel=NAVEGARTE</a:t>
            </a:r>
            <a:r>
              <a:rPr lang="pt-BR" dirty="0"/>
              <a:t> – Acesso em 10 fev. 2021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4"/>
              </a:rPr>
              <a:t>https://www.youtube.com/watch?v=BCLWUDWMFBk&amp;t=273s&amp;ab_channel=NAVEGARTE</a:t>
            </a:r>
            <a:r>
              <a:rPr lang="pt-BR" dirty="0"/>
              <a:t> – Acesso em 10 fev. 2021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5"/>
              </a:rPr>
              <a:t>https://www.youtube.com/watch?v=HinrytFBCg8&amp;ab_channel=NAVEGARTE</a:t>
            </a:r>
            <a:r>
              <a:rPr lang="pt-BR" dirty="0"/>
              <a:t>– Acesso em 10 fev. 2021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6"/>
              </a:rPr>
              <a:t>https://www.youtube.com/watch?v=wiyHctLoMJ4&amp;ab_channel=SmileandLearn-Portugu%C3%AAs</a:t>
            </a:r>
            <a:r>
              <a:rPr lang="pt-BR" dirty="0"/>
              <a:t> – Acesso em 10 fev. 2021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7"/>
              </a:rPr>
              <a:t>http://www.falandodeartes.com.br/2016/03/os-elementos-visuais-ponto-linha-forma.html</a:t>
            </a:r>
            <a:r>
              <a:rPr lang="pt-BR" dirty="0"/>
              <a:t> – Acesso em 10 fev. 2021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hlinkClick r:id="rId8"/>
              </a:rPr>
              <a:t>https://www.rafaelhoffmann.com/aula/arquivos/fundamentos_linguagem_visual/conteudo_02_ponto_linha_forma.pdf</a:t>
            </a:r>
            <a:r>
              <a:rPr lang="pt-BR" dirty="0"/>
              <a:t> – Acesso em 10 fev. 2021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0075F8-920F-471D-9488-1E6863E008DB}"/>
              </a:ext>
            </a:extLst>
          </p:cNvPr>
          <p:cNvSpPr txBox="1"/>
          <p:nvPr/>
        </p:nvSpPr>
        <p:spPr>
          <a:xfrm>
            <a:off x="3986288" y="433832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REFERÊNCIAS: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3C18F3B-B472-4FE5-8383-5B9ED4C1C6C2}"/>
              </a:ext>
            </a:extLst>
          </p:cNvPr>
          <p:cNvSpPr txBox="1"/>
          <p:nvPr/>
        </p:nvSpPr>
        <p:spPr>
          <a:xfrm>
            <a:off x="3999935" y="438035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REFERÊNCIAS:</a:t>
            </a:r>
          </a:p>
        </p:txBody>
      </p:sp>
    </p:spTree>
    <p:extLst>
      <p:ext uri="{BB962C8B-B14F-4D97-AF65-F5344CB8AC3E}">
        <p14:creationId xmlns:p14="http://schemas.microsoft.com/office/powerpoint/2010/main" val="5924587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70C0C18-1C72-42AF-AF96-E59CC07B62D5}"/>
              </a:ext>
            </a:extLst>
          </p:cNvPr>
          <p:cNvSpPr txBox="1"/>
          <p:nvPr/>
        </p:nvSpPr>
        <p:spPr>
          <a:xfrm>
            <a:off x="3166352" y="730041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ln w="5715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CCDC52-D527-4BC7-8E41-81F23C89EC44}"/>
              </a:ext>
            </a:extLst>
          </p:cNvPr>
          <p:cNvSpPr txBox="1"/>
          <p:nvPr/>
        </p:nvSpPr>
        <p:spPr>
          <a:xfrm>
            <a:off x="3166352" y="730042"/>
            <a:ext cx="585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gradFill flip="none" rotWithShape="1">
                  <a:gsLst>
                    <a:gs pos="0">
                      <a:srgbClr val="7A28FF"/>
                    </a:gs>
                    <a:gs pos="50000">
                      <a:srgbClr val="7A28FF"/>
                    </a:gs>
                    <a:gs pos="100000">
                      <a:srgbClr val="7692FC"/>
                    </a:gs>
                  </a:gsLst>
                  <a:lin ang="5400000" scaled="1"/>
                  <a:tileRect/>
                </a:gradFill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44784F-6CAC-49FB-883B-F4EE01B0B216}"/>
              </a:ext>
            </a:extLst>
          </p:cNvPr>
          <p:cNvSpPr txBox="1"/>
          <p:nvPr/>
        </p:nvSpPr>
        <p:spPr>
          <a:xfrm>
            <a:off x="1146210" y="1612481"/>
            <a:ext cx="60165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gradFill>
                    <a:gsLst>
                      <a:gs pos="0">
                        <a:srgbClr val="7B2AFF"/>
                      </a:gs>
                      <a:gs pos="37000">
                        <a:srgbClr val="7A28FF"/>
                      </a:gs>
                      <a:gs pos="70000">
                        <a:srgbClr val="7692FC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glow rad="228600">
                    <a:srgbClr val="7825FF">
                      <a:alpha val="40000"/>
                    </a:srgbClr>
                  </a:glow>
                </a:effectLst>
                <a:latin typeface="Berlin Sans FB Demi" panose="020E0802020502020306" pitchFamily="34" charset="0"/>
              </a:rPr>
              <a:t>ARTE VISUAL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10BD6B-DB4D-4352-A2A4-77409F8F4845}"/>
              </a:ext>
            </a:extLst>
          </p:cNvPr>
          <p:cNvSpPr txBox="1"/>
          <p:nvPr/>
        </p:nvSpPr>
        <p:spPr>
          <a:xfrm>
            <a:off x="1028447" y="1639395"/>
            <a:ext cx="62521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800" dirty="0">
                <a:ln w="149225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 VISUAL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DD29AE-9D7D-4BED-A6BA-10EA82272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3" y="5818909"/>
            <a:ext cx="1440636" cy="803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Resultado de imagem para artes visuais png">
            <a:extLst>
              <a:ext uri="{FF2B5EF4-FFF2-40B4-BE49-F238E27FC236}">
                <a16:creationId xmlns:a16="http://schemas.microsoft.com/office/drawing/2014/main" id="{E2789757-5539-470C-BCF0-1F2AE5B3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10" y="1745704"/>
            <a:ext cx="4206427" cy="4206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631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BC0991-667C-4079-8D77-AC220629C661}"/>
              </a:ext>
            </a:extLst>
          </p:cNvPr>
          <p:cNvSpPr txBox="1"/>
          <p:nvPr/>
        </p:nvSpPr>
        <p:spPr>
          <a:xfrm>
            <a:off x="1286633" y="1834860"/>
            <a:ext cx="9618733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pt-BR" sz="80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ARTE</a:t>
            </a:r>
            <a:r>
              <a:rPr lang="pt-BR" sz="8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É A MAIS </a:t>
            </a:r>
            <a:r>
              <a:rPr lang="pt-BR" sz="7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BELA EXPRESSÃO </a:t>
            </a:r>
            <a:r>
              <a:rPr lang="pt-BR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DA HUMANIDADE!</a:t>
            </a:r>
            <a:endParaRPr lang="pt-BR" sz="13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5DBA00A-C407-4ED8-9B4A-55C27375B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1" y="402336"/>
            <a:ext cx="2529498" cy="1410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2" descr="Resultado de imagem para música png">
            <a:extLst>
              <a:ext uri="{FF2B5EF4-FFF2-40B4-BE49-F238E27FC236}">
                <a16:creationId xmlns:a16="http://schemas.microsoft.com/office/drawing/2014/main" id="{6A8D194F-1C4C-42AD-83C1-EC63DE39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" y="4518219"/>
            <a:ext cx="1635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0" descr="Resultado de imagem para máscara de teatro png">
            <a:extLst>
              <a:ext uri="{FF2B5EF4-FFF2-40B4-BE49-F238E27FC236}">
                <a16:creationId xmlns:a16="http://schemas.microsoft.com/office/drawing/2014/main" id="{9BE9C351-D831-46C1-9974-021DF503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299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Free música dança PNG with Transparent Background">
            <a:extLst>
              <a:ext uri="{FF2B5EF4-FFF2-40B4-BE49-F238E27FC236}">
                <a16:creationId xmlns:a16="http://schemas.microsoft.com/office/drawing/2014/main" id="{B3DB2B51-23C0-4DCD-9CAB-EF7E1E84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59" y="4518219"/>
            <a:ext cx="211104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 descr="Resultado de imagem para artes visuais png">
            <a:extLst>
              <a:ext uri="{FF2B5EF4-FFF2-40B4-BE49-F238E27FC236}">
                <a16:creationId xmlns:a16="http://schemas.microsoft.com/office/drawing/2014/main" id="{2E9F13AA-CB32-4252-A7F8-9599F59D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" y="402336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26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D3EBC75-8D93-4B74-BC98-CE4053BB88A8}"/>
              </a:ext>
            </a:extLst>
          </p:cNvPr>
          <p:cNvSpPr/>
          <p:nvPr/>
        </p:nvSpPr>
        <p:spPr>
          <a:xfrm>
            <a:off x="326899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C5A1A6-DEA0-4F9D-8574-05720A7AE228}"/>
              </a:ext>
            </a:extLst>
          </p:cNvPr>
          <p:cNvSpPr/>
          <p:nvPr/>
        </p:nvSpPr>
        <p:spPr>
          <a:xfrm>
            <a:off x="1223747" y="1704591"/>
            <a:ext cx="97445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/>
              <a:t>CONHECER/RELEMBRAR O QUE É </a:t>
            </a:r>
            <a:r>
              <a:rPr lang="pt-BR" sz="4000" b="1" dirty="0"/>
              <a:t>ARTE VISUAL</a:t>
            </a:r>
            <a:r>
              <a:rPr lang="pt-BR" sz="4000" dirty="0"/>
              <a:t>;</a:t>
            </a:r>
          </a:p>
          <a:p>
            <a:pPr algn="just"/>
            <a:endParaRPr lang="pt-BR" sz="4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/>
              <a:t>CONHECER A </a:t>
            </a:r>
            <a:r>
              <a:rPr lang="pt-BR" sz="4000" b="1" dirty="0"/>
              <a:t>PINTURA RUPESTRE</a:t>
            </a:r>
            <a:r>
              <a:rPr lang="pt-BR" sz="4000" dirty="0"/>
              <a:t>;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4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000" dirty="0"/>
              <a:t>CONHECER OS ELEMENTOS DAS ARTES VISUAIS: </a:t>
            </a:r>
            <a:r>
              <a:rPr lang="pt-BR" sz="4000" b="1" dirty="0"/>
              <a:t>PONTO</a:t>
            </a:r>
            <a:r>
              <a:rPr lang="pt-BR" sz="4000" dirty="0"/>
              <a:t>, </a:t>
            </a:r>
            <a:r>
              <a:rPr lang="pt-BR" sz="4000" b="1" dirty="0"/>
              <a:t>LINHA</a:t>
            </a:r>
            <a:r>
              <a:rPr lang="pt-BR" sz="4000" dirty="0"/>
              <a:t> E </a:t>
            </a:r>
            <a:r>
              <a:rPr lang="pt-BR" sz="4000" b="1" dirty="0"/>
              <a:t>FORMA</a:t>
            </a:r>
            <a:r>
              <a:rPr lang="pt-BR" sz="40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F5E538-C890-4085-9712-64D46D1EEA09}"/>
              </a:ext>
            </a:extLst>
          </p:cNvPr>
          <p:cNvSpPr txBox="1"/>
          <p:nvPr/>
        </p:nvSpPr>
        <p:spPr>
          <a:xfrm>
            <a:off x="3018074" y="620825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OBJETIVOS DA AULA: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98D8EEA-4C4A-4B56-AC53-606B9E8389E8}"/>
              </a:ext>
            </a:extLst>
          </p:cNvPr>
          <p:cNvSpPr txBox="1"/>
          <p:nvPr/>
        </p:nvSpPr>
        <p:spPr>
          <a:xfrm>
            <a:off x="3018071" y="619289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OBJETIVOS DA AULA: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93FBE2C-D978-49F3-BD88-028F31B9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8919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1251937"/>
            <a:ext cx="11538199" cy="534480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Resultado de imagem para AQUARELA TOQUI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02" y="3259912"/>
            <a:ext cx="2158869" cy="1858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ixaDeTexto 11"/>
          <p:cNvSpPr txBox="1"/>
          <p:nvPr/>
        </p:nvSpPr>
        <p:spPr>
          <a:xfrm rot="21242095">
            <a:off x="9315321" y="5216496"/>
            <a:ext cx="239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(TOQUINHO)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55FA18D-7914-4247-B27D-068A89C65D86}"/>
              </a:ext>
            </a:extLst>
          </p:cNvPr>
          <p:cNvSpPr txBox="1"/>
          <p:nvPr/>
        </p:nvSpPr>
        <p:spPr>
          <a:xfrm>
            <a:off x="4182656" y="1306959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AQUARELA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6EBA49D-A7DD-41F9-81E0-BC450ED49095}"/>
              </a:ext>
            </a:extLst>
          </p:cNvPr>
          <p:cNvSpPr txBox="1"/>
          <p:nvPr/>
        </p:nvSpPr>
        <p:spPr>
          <a:xfrm>
            <a:off x="4182655" y="1306959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AQUARELA</a:t>
            </a:r>
          </a:p>
        </p:txBody>
      </p:sp>
      <p:pic>
        <p:nvPicPr>
          <p:cNvPr id="16" name="Picture 12" descr="Resultado de imagem para música png">
            <a:extLst>
              <a:ext uri="{FF2B5EF4-FFF2-40B4-BE49-F238E27FC236}">
                <a16:creationId xmlns:a16="http://schemas.microsoft.com/office/drawing/2014/main" id="{011A9F44-3557-4012-94B9-69A9DAE8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1" y="207002"/>
            <a:ext cx="851109" cy="937001"/>
          </a:xfrm>
          <a:prstGeom prst="rect">
            <a:avLst/>
          </a:prstGeom>
          <a:noFill/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850334-BE43-4726-BBD0-E40C0C9AA46B}"/>
              </a:ext>
            </a:extLst>
          </p:cNvPr>
          <p:cNvSpPr txBox="1"/>
          <p:nvPr/>
        </p:nvSpPr>
        <p:spPr>
          <a:xfrm>
            <a:off x="4130478" y="328880"/>
            <a:ext cx="393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MÚSICA:</a:t>
            </a:r>
          </a:p>
        </p:txBody>
      </p:sp>
      <p:pic>
        <p:nvPicPr>
          <p:cNvPr id="4" name="Picture 2" descr="Resultado de imagem para AQUARELA TOQUINHO">
            <a:extLst>
              <a:ext uri="{FF2B5EF4-FFF2-40B4-BE49-F238E27FC236}">
                <a16:creationId xmlns:a16="http://schemas.microsoft.com/office/drawing/2014/main" id="{D480830C-ADBC-4B37-89CB-6B764BA2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24" y="2285310"/>
            <a:ext cx="5709949" cy="38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E450AB8-12F5-48E8-B4C7-CC0CB5E02067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402561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897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914438" y="1679841"/>
            <a:ext cx="10363119" cy="401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solidFill>
                  <a:prstClr val="black"/>
                </a:solidFill>
              </a:rPr>
              <a:t>	TODA EXPRESSÃO ARTÍSTICA QUE É PRODUZIDA PARA SER ADMIRADA POR MEIO DA OBSERVAÇÃO/VISÃO. 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3200" b="1" dirty="0">
                <a:solidFill>
                  <a:prstClr val="black"/>
                </a:solidFill>
              </a:rPr>
              <a:t>EXEMPLOS DE ARTES VISUAIS: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prstClr val="black"/>
                </a:solidFill>
              </a:rPr>
              <a:t>PINTURA, ESCULTURA, DESENHO, ARQUITETURA, ARTESANATO, FOTOGRAFIA, CINEMA, DENTRE OUTROS.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4CD73F8-CFE0-45B4-980E-AB3E59BEE4B7}"/>
              </a:ext>
            </a:extLst>
          </p:cNvPr>
          <p:cNvSpPr txBox="1"/>
          <p:nvPr/>
        </p:nvSpPr>
        <p:spPr>
          <a:xfrm>
            <a:off x="2389697" y="753422"/>
            <a:ext cx="7412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 QUE É ARTE VISUAL?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88CD3D-AFC2-4FF5-AF0D-F38CDD38C9C3}"/>
              </a:ext>
            </a:extLst>
          </p:cNvPr>
          <p:cNvSpPr txBox="1"/>
          <p:nvPr/>
        </p:nvSpPr>
        <p:spPr>
          <a:xfrm>
            <a:off x="2389696" y="753422"/>
            <a:ext cx="7412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Berlin Sans FB Demi" panose="020E0802020502020306" pitchFamily="34" charset="0"/>
              </a:rPr>
              <a:t>O QUE É ARTE VISUAL?</a:t>
            </a:r>
          </a:p>
        </p:txBody>
      </p:sp>
      <p:pic>
        <p:nvPicPr>
          <p:cNvPr id="9" name="Picture 8" descr="Resultado de imagem para artes visuais png">
            <a:extLst>
              <a:ext uri="{FF2B5EF4-FFF2-40B4-BE49-F238E27FC236}">
                <a16:creationId xmlns:a16="http://schemas.microsoft.com/office/drawing/2014/main" id="{750F302B-80E5-4152-B728-C3EF5D8A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6" y="404417"/>
            <a:ext cx="1156982" cy="1156982"/>
          </a:xfrm>
          <a:prstGeom prst="rect">
            <a:avLst/>
          </a:prstGeom>
          <a:noFill/>
          <a:effectLst>
            <a:glow rad="254000">
              <a:srgbClr val="243F8D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11255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utoShape 2" descr="Resultado de imagem para MONA LI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AutoShape 7" descr="Resultado de imagem para CRISTO REDENTO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AutoShape 9" descr="Resultado de imagem para CRISTO REDENT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3088" name="Picture 16" descr="Resultado de imagem para COLAGEM ARTIS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6" y="2992679"/>
            <a:ext cx="2827605" cy="28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53" y="1080126"/>
            <a:ext cx="3323253" cy="22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6" y="477058"/>
            <a:ext cx="3593842" cy="239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esultado de imagem para ESCULTOR">
            <a:extLst>
              <a:ext uri="{FF2B5EF4-FFF2-40B4-BE49-F238E27FC236}">
                <a16:creationId xmlns:a16="http://schemas.microsoft.com/office/drawing/2014/main" id="{3B5FF134-FBD0-4724-80B1-E293FC4F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06" y="403250"/>
            <a:ext cx="3810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ARTESANATO">
            <a:extLst>
              <a:ext uri="{FF2B5EF4-FFF2-40B4-BE49-F238E27FC236}">
                <a16:creationId xmlns:a16="http://schemas.microsoft.com/office/drawing/2014/main" id="{59C5AC0E-F51D-4F71-AF1E-CEC2062F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33" y="3564537"/>
            <a:ext cx="3954079" cy="233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ARQUITETURA">
            <a:extLst>
              <a:ext uri="{FF2B5EF4-FFF2-40B4-BE49-F238E27FC236}">
                <a16:creationId xmlns:a16="http://schemas.microsoft.com/office/drawing/2014/main" id="{A3D41975-4035-49D3-ABFB-D5C37C5DA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b="-4675"/>
          <a:stretch/>
        </p:blipFill>
        <p:spPr bwMode="auto">
          <a:xfrm>
            <a:off x="7934057" y="3979813"/>
            <a:ext cx="3619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3154AC1-F848-4C09-A425-A6C97F0F763E}"/>
              </a:ext>
            </a:extLst>
          </p:cNvPr>
          <p:cNvSpPr txBox="1"/>
          <p:nvPr/>
        </p:nvSpPr>
        <p:spPr>
          <a:xfrm>
            <a:off x="4990571" y="625902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1207323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0" y="231311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Resultado de imagem para GRAV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73" y="436230"/>
            <a:ext cx="4730324" cy="24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m para CATEDRAL DE BASÍ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31" y="643728"/>
            <a:ext cx="3714401" cy="20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Resultado de imagem para fotografia artistica QUE APARECE O FOTOGRAF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24" y="3185739"/>
            <a:ext cx="3519735" cy="234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43" y="3111273"/>
            <a:ext cx="4190980" cy="314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990571" y="6259020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3074" name="Picture 2" descr="Resultado de imagem para FOTOGRAFIA">
            <a:extLst>
              <a:ext uri="{FF2B5EF4-FFF2-40B4-BE49-F238E27FC236}">
                <a16:creationId xmlns:a16="http://schemas.microsoft.com/office/drawing/2014/main" id="{A8BE0553-2809-43FA-9A58-F5AF77E62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6768" r="25341" b="4246"/>
          <a:stretch/>
        </p:blipFill>
        <p:spPr bwMode="auto">
          <a:xfrm rot="21077152">
            <a:off x="9603732" y="4378036"/>
            <a:ext cx="2002899" cy="17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Resultado de imagem para fotografia artistica QUE APARECE O FOTOGRAFO">
            <a:extLst>
              <a:ext uri="{FF2B5EF4-FFF2-40B4-BE49-F238E27FC236}">
                <a16:creationId xmlns:a16="http://schemas.microsoft.com/office/drawing/2014/main" id="{2FB53194-EE16-4AB1-9E48-D5C5BDE0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24" y="3185740"/>
            <a:ext cx="3519735" cy="234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m para FOTOGRAFIA">
            <a:extLst>
              <a:ext uri="{FF2B5EF4-FFF2-40B4-BE49-F238E27FC236}">
                <a16:creationId xmlns:a16="http://schemas.microsoft.com/office/drawing/2014/main" id="{88BCB37F-5181-4BF3-AFFA-6B95347C2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6768" r="25341" b="4246"/>
          <a:stretch/>
        </p:blipFill>
        <p:spPr bwMode="auto">
          <a:xfrm rot="21077152">
            <a:off x="9603732" y="4378037"/>
            <a:ext cx="2002899" cy="17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66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5FC35E4-59A9-4FA0-94F2-1718DB1B1EC2}"/>
              </a:ext>
            </a:extLst>
          </p:cNvPr>
          <p:cNvSpPr/>
          <p:nvPr/>
        </p:nvSpPr>
        <p:spPr>
          <a:xfrm>
            <a:off x="326900" y="770848"/>
            <a:ext cx="11538199" cy="5403273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Resultado de imagem para IMAGEM ARTE NA PRÉ HISTÓRIA">
            <a:extLst>
              <a:ext uri="{FF2B5EF4-FFF2-40B4-BE49-F238E27FC236}">
                <a16:creationId xmlns:a16="http://schemas.microsoft.com/office/drawing/2014/main" id="{360F0107-5728-4C4A-B138-A3ADABB8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2" y="2045168"/>
            <a:ext cx="3239768" cy="3478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A8593F-3CA6-411B-94C9-120D3F2BC5E8}"/>
              </a:ext>
            </a:extLst>
          </p:cNvPr>
          <p:cNvSpPr txBox="1"/>
          <p:nvPr/>
        </p:nvSpPr>
        <p:spPr>
          <a:xfrm>
            <a:off x="3877283" y="946343"/>
            <a:ext cx="4437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CA9B68"/>
                      </a:gs>
                      <a:gs pos="38000">
                        <a:srgbClr val="AD7443"/>
                      </a:gs>
                      <a:gs pos="67000">
                        <a:srgbClr val="EDDB98"/>
                      </a:gs>
                      <a:gs pos="100000">
                        <a:srgbClr val="973A2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Arte Rupestre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CC0392-8B86-41C1-ABC3-36AE3CA5E1ED}"/>
              </a:ext>
            </a:extLst>
          </p:cNvPr>
          <p:cNvSpPr txBox="1"/>
          <p:nvPr/>
        </p:nvSpPr>
        <p:spPr>
          <a:xfrm>
            <a:off x="3877281" y="940984"/>
            <a:ext cx="4437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Arte Rupestre</a:t>
            </a:r>
          </a:p>
        </p:txBody>
      </p:sp>
      <p:pic>
        <p:nvPicPr>
          <p:cNvPr id="4100" name="Picture 4" descr="Resultado de imagem para arte rupestre">
            <a:extLst>
              <a:ext uri="{FF2B5EF4-FFF2-40B4-BE49-F238E27FC236}">
                <a16:creationId xmlns:a16="http://schemas.microsoft.com/office/drawing/2014/main" id="{FBAEF4FD-B77D-4DF2-92DD-780B0835E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3842"/>
          <a:stretch/>
        </p:blipFill>
        <p:spPr bwMode="auto">
          <a:xfrm>
            <a:off x="3666970" y="2045168"/>
            <a:ext cx="5280572" cy="3478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escultura rupestre">
            <a:extLst>
              <a:ext uri="{FF2B5EF4-FFF2-40B4-BE49-F238E27FC236}">
                <a16:creationId xmlns:a16="http://schemas.microsoft.com/office/drawing/2014/main" id="{FFE0664C-3C82-4BA9-89E6-3261E1F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542" y="2045168"/>
            <a:ext cx="2743668" cy="3478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0F1C246-8AC6-45BD-8003-84CEBFFECB0B}"/>
              </a:ext>
            </a:extLst>
          </p:cNvPr>
          <p:cNvSpPr txBox="1"/>
          <p:nvPr/>
        </p:nvSpPr>
        <p:spPr>
          <a:xfrm>
            <a:off x="4990569" y="5716922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60580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591</Words>
  <Application>Microsoft Office PowerPoint</Application>
  <PresentationFormat>Widescreen</PresentationFormat>
  <Paragraphs>130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30</vt:i4>
      </vt:variant>
    </vt:vector>
  </HeadingPairs>
  <TitlesOfParts>
    <vt:vector size="42" baseType="lpstr">
      <vt:lpstr>a Autobus Omnibus</vt:lpstr>
      <vt:lpstr>Arial</vt:lpstr>
      <vt:lpstr>Berlin Sans FB Demi</vt:lpstr>
      <vt:lpstr>Calibri</vt:lpstr>
      <vt:lpstr>Calibri Light</vt:lpstr>
      <vt:lpstr>Tema do Office</vt:lpstr>
      <vt:lpstr>1_Tema do Office</vt:lpstr>
      <vt:lpstr>2_Tema do Office</vt:lpstr>
      <vt:lpstr>3_Tema do Office</vt:lpstr>
      <vt:lpstr>4_Tema do Office</vt:lpstr>
      <vt:lpstr>5_Tema do Office</vt:lpstr>
      <vt:lpstr>6_Tema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feeribas .</dc:creator>
  <cp:lastModifiedBy>feeribas .</cp:lastModifiedBy>
  <cp:revision>64</cp:revision>
  <dcterms:created xsi:type="dcterms:W3CDTF">2021-02-17T13:23:25Z</dcterms:created>
  <dcterms:modified xsi:type="dcterms:W3CDTF">2021-02-23T09:51:25Z</dcterms:modified>
</cp:coreProperties>
</file>