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9" r:id="rId4"/>
    <p:sldId id="280" r:id="rId5"/>
    <p:sldId id="267" r:id="rId6"/>
    <p:sldId id="268" r:id="rId7"/>
    <p:sldId id="281" r:id="rId8"/>
    <p:sldId id="282" r:id="rId9"/>
    <p:sldId id="283" r:id="rId10"/>
    <p:sldId id="284" r:id="rId11"/>
    <p:sldId id="285" r:id="rId12"/>
    <p:sldId id="287" r:id="rId13"/>
    <p:sldId id="286" r:id="rId14"/>
    <p:sldId id="277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758431-A626-4AC3-BC6D-192FA4AE5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3B4966E-5A03-4EF1-B2EA-EAFEB7F3A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89780F8-D1CE-4FCC-B142-241B7742A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85B9429-9627-494F-B199-EC3AC6E0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147841-9D94-4345-8AED-C9041455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3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D7DE3D-A4BE-48B0-A6C3-5E37D679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939279A-14A2-4477-8402-FE694CF90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BC441B5-00C6-47D5-8875-E8800C41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67C770-92F7-4FAC-8D81-04788143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727188B-586B-4773-9150-23D29332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39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792F007-06DE-4094-8B57-B164CB7E2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CBC1643-B799-4CB7-B337-99FAD52DB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BF8CB5F-C65B-4EF2-8B96-301E50FF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C9B3927-3113-464D-B53F-4CF5B6022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697CF64-DC95-4048-A578-129D08C7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1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E859D3-E5E2-48DD-A967-3FC03ECC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E8AF4D4-5074-4F7D-90E2-D7B4E02F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D90A57-041B-481B-A539-9F35FA16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62E62E0-80A7-4531-8102-AB7A7704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9DC8785-F168-47E4-95D5-2B1BA758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0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BC979-01AA-4C35-B22F-48A69B72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8C21D91-3BD2-41F8-9F0A-6DE04692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5C7B04E-A183-48E3-A199-45D09B20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B09C4F0-9CDF-4377-A1D5-153D5777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65F7418-C69F-4554-B15B-C81AE2A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638872-C793-4C50-8ADE-4F64786B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EE43DF-576B-4A30-8C6D-74A36A01A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2968E87-F5C9-4DE2-B13B-A4C2C6AE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84FE945-DDC5-4DFF-9DB1-34D2697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EB6E069-0DFD-47FE-A336-1254AA83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122BD9-8972-44EA-82C2-4CBA9CE9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8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5B86D7-CC9C-417A-BD8D-FF163B6FA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0106F24-F52D-4E21-A4E9-A418E7AEE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BD3B40D-F1BF-456C-8D5A-57DDA59A0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5C1DBAC-459F-4163-A2DA-E345F9ADB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B6E771D-ED43-44B5-954A-179758749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E9648D8E-2E40-4C55-8C6C-7C80AF6A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F58FFC4-A0D2-446C-833B-57387633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9181DFB2-6FE1-4DF2-A2D1-7B3A0CC5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0774D7-05CC-4B24-9096-169B73F8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93664F6-FC2A-4B6B-AAAE-D04AC35C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A2443E5-224B-4148-8C28-CDC0F9B5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395BA29-C09D-4807-A03C-4AF01D53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20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F423F0D0-E684-4C22-AB79-6C03A443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BA8B29A-5334-43E5-93E0-F3536298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D023333-2EBB-4E00-8182-21DBDEE1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9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85A119-7437-44E5-8727-FE909782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DC8FC7-3ECA-4276-AAD3-AD89AD78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358C375-C863-42F2-99B1-5B986BC9D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ABE37AA-B5A4-4450-84CA-D6CAA037A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1935967-A5C6-41D2-860A-07DC81D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9E9594C-CFF8-4F7B-8FC7-56D147A3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60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8C06A5-1811-47F2-8C56-11D0F6BB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B76D6C9F-C6CA-401B-BC3F-E22895EC0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FDED68E-6C57-427E-9341-316DE18F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98BD847-1561-4E43-AF2F-F264A01A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D50D88B-1272-4F17-838E-93A254EBF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9D7954E-CBF1-4722-89C8-860C4255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8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F04B82C-A78A-4337-BEAD-ADFC7C18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C8ECC87-C95A-4A13-9EA1-1E95B2FF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F425C5-776B-4CED-A521-313E22A70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7E4D-193D-4C2E-9CFB-0C637D94E783}" type="datetimeFigureOut">
              <a:rPr lang="pt-BR" smtClean="0"/>
              <a:t>21/09/2021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CC825B-8B4C-4479-AA1D-E8435B15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9952BC5-0542-46CC-BEA3-F5552AD38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8647-7C48-4B4F-A262-35B64187BC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25535"/>
              </p:ext>
            </p:extLst>
          </p:nvPr>
        </p:nvGraphicFramePr>
        <p:xfrm>
          <a:off x="1937085" y="1424176"/>
          <a:ext cx="8820906" cy="5218176"/>
        </p:xfrm>
        <a:graphic>
          <a:graphicData uri="http://schemas.openxmlformats.org/drawingml/2006/table">
            <a:tbl>
              <a:tblPr firstRow="1" firstCol="1" bandRow="1"/>
              <a:tblGrid>
                <a:gridCol w="4359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1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76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PRIMEIRA EXIBIÇÃO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15/03/2021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1º ANO –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AULA UNIDADE</a:t>
                      </a:r>
                      <a:r>
                        <a:rPr lang="pt-BR" sz="20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pt-B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HISTÓRIA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UNIDADE: 02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 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NOME DO(A) PROFESSOR(A): CELMA ALVES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ISERIR VIDEO: NÃO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SEGUNDA EXIBIÇÃO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DATA: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22/03/2021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ANO: 1º ANO – </a:t>
                      </a:r>
                      <a:r>
                        <a:rPr lang="pt-B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AULA UNIDADE 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COMPONENTE: HISTÓRIA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UNIDADE: 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Nº DA AULA: 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NOME DO(A) PROFESSOR(A): CELMA ALVES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ISERIR VIDEO:NÃO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1" b="99144" l="1242" r="97135">
                        <a14:foregroundMark x1="33620" y1="14384" x2="82808" y2="18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66260"/>
            <a:ext cx="2935705" cy="15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3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5078" l="10000" r="90000">
                        <a14:backgroundMark x1="58229" y1="50313" x2="60417" y2="51719"/>
                        <a14:backgroundMark x1="47083" y1="72266" x2="45417" y2="87891"/>
                        <a14:backgroundMark x1="41875" y1="6328" x2="41875" y2="6328"/>
                        <a14:backgroundMark x1="32083" y1="9844" x2="31875" y2="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63" y="3529190"/>
            <a:ext cx="2374231" cy="2743201"/>
          </a:xfrm>
          <a:prstGeom prst="rect">
            <a:avLst/>
          </a:prstGeom>
        </p:spPr>
      </p:pic>
      <p:sp>
        <p:nvSpPr>
          <p:cNvPr id="2" name="Texto explicativo em forma de nuvem 1"/>
          <p:cNvSpPr/>
          <p:nvPr/>
        </p:nvSpPr>
        <p:spPr>
          <a:xfrm rot="581923">
            <a:off x="4163415" y="505559"/>
            <a:ext cx="5321092" cy="299023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UEPG divulga ensalamento do Vestibular 2020 - Brasil Escol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0"/>
          <a:stretch/>
        </p:blipFill>
        <p:spPr bwMode="auto">
          <a:xfrm>
            <a:off x="4981073" y="969154"/>
            <a:ext cx="3693695" cy="184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3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6"/>
            <a:ext cx="12192000" cy="68533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08D6422-D1D9-40FA-A769-D5954107134E}"/>
              </a:ext>
            </a:extLst>
          </p:cNvPr>
          <p:cNvSpPr txBox="1"/>
          <p:nvPr/>
        </p:nvSpPr>
        <p:spPr>
          <a:xfrm>
            <a:off x="2597427" y="490330"/>
            <a:ext cx="71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FIXANDO O CONHECIMENTO</a:t>
            </a:r>
          </a:p>
        </p:txBody>
      </p:sp>
      <p:pic>
        <p:nvPicPr>
          <p:cNvPr id="2050" name="Picture 2" descr="Smiley animiert | Smiley animiert, Smiley, Smiley glücklich">
            <a:extLst>
              <a:ext uri="{FF2B5EF4-FFF2-40B4-BE49-F238E27FC236}">
                <a16:creationId xmlns:a16="http://schemas.microsoft.com/office/drawing/2014/main" xmlns="" id="{EF3E3C05-6EC1-4DC3-A116-230B307C3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7" y="1895061"/>
            <a:ext cx="605624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6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08D6422-D1D9-40FA-A769-D5954107134E}"/>
              </a:ext>
            </a:extLst>
          </p:cNvPr>
          <p:cNvSpPr txBox="1"/>
          <p:nvPr/>
        </p:nvSpPr>
        <p:spPr>
          <a:xfrm>
            <a:off x="4870173" y="406178"/>
            <a:ext cx="286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SIM OU NÃO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7D3BB44-C011-4013-8997-B947DF92357F}"/>
              </a:ext>
            </a:extLst>
          </p:cNvPr>
          <p:cNvSpPr txBox="1"/>
          <p:nvPr/>
        </p:nvSpPr>
        <p:spPr>
          <a:xfrm>
            <a:off x="940903" y="1097722"/>
            <a:ext cx="638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ESTA NA HORA DE TOMAR MAMADEIRA!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A2AE079-2F89-42CE-9F83-8E88DBF9E8B3}"/>
              </a:ext>
            </a:extLst>
          </p:cNvPr>
          <p:cNvSpPr txBox="1"/>
          <p:nvPr/>
        </p:nvSpPr>
        <p:spPr>
          <a:xfrm>
            <a:off x="940903" y="1685254"/>
            <a:ext cx="622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VOCÊ CONSEGUE SE VESTIR SOZINHO!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1A8152B-0706-43AD-ABAB-E88017EA1E6B}"/>
              </a:ext>
            </a:extLst>
          </p:cNvPr>
          <p:cNvSpPr txBox="1"/>
          <p:nvPr/>
        </p:nvSpPr>
        <p:spPr>
          <a:xfrm>
            <a:off x="980661" y="2225872"/>
            <a:ext cx="532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SEUS CABELOS ESTÃO BRANCOS!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4AACFA9-01B5-4AE3-BDC3-4FCFDD2042AB}"/>
              </a:ext>
            </a:extLst>
          </p:cNvPr>
          <p:cNvSpPr txBox="1"/>
          <p:nvPr/>
        </p:nvSpPr>
        <p:spPr>
          <a:xfrm>
            <a:off x="980661" y="2794076"/>
            <a:ext cx="489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VOCÊ PODE AJUDAR EM CASA!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C60E2BA-3759-45F3-8234-E5CE5DFAB25F}"/>
              </a:ext>
            </a:extLst>
          </p:cNvPr>
          <p:cNvSpPr txBox="1"/>
          <p:nvPr/>
        </p:nvSpPr>
        <p:spPr>
          <a:xfrm>
            <a:off x="940903" y="3370961"/>
            <a:ext cx="659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VOCÊ PODE ANDAR SOZINHO PELAS RUAS!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BDF910A-7C05-4CF5-A7A6-7629A8500C91}"/>
              </a:ext>
            </a:extLst>
          </p:cNvPr>
          <p:cNvSpPr txBox="1"/>
          <p:nvPr/>
        </p:nvSpPr>
        <p:spPr>
          <a:xfrm>
            <a:off x="9064487" y="1113427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NÃO/PASSADO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1800AE8-7DF7-439B-B9F2-6F4BB3899A34}"/>
              </a:ext>
            </a:extLst>
          </p:cNvPr>
          <p:cNvSpPr txBox="1"/>
          <p:nvPr/>
        </p:nvSpPr>
        <p:spPr>
          <a:xfrm>
            <a:off x="9064487" y="1726219"/>
            <a:ext cx="2782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SIM/PRESENTE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DEEE99-6EA2-4CEA-9C59-5E6F29FE3038}"/>
              </a:ext>
            </a:extLst>
          </p:cNvPr>
          <p:cNvSpPr txBox="1"/>
          <p:nvPr/>
        </p:nvSpPr>
        <p:spPr>
          <a:xfrm>
            <a:off x="9064487" y="2270856"/>
            <a:ext cx="296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NÃO/FUTURO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A71C45E-42DE-4C35-83CF-B176033A3834}"/>
              </a:ext>
            </a:extLst>
          </p:cNvPr>
          <p:cNvSpPr txBox="1"/>
          <p:nvPr/>
        </p:nvSpPr>
        <p:spPr>
          <a:xfrm>
            <a:off x="9064487" y="2820819"/>
            <a:ext cx="312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SIM/PRESENTE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2FB4BB88-F986-48DE-A9CF-DC5EE54E601F}"/>
              </a:ext>
            </a:extLst>
          </p:cNvPr>
          <p:cNvSpPr txBox="1"/>
          <p:nvPr/>
        </p:nvSpPr>
        <p:spPr>
          <a:xfrm>
            <a:off x="9011478" y="3384283"/>
            <a:ext cx="329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</a:rPr>
              <a:t>NÃO/FUTURO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8D98D5F-BDE4-42DF-86CB-0E91A8509A87}"/>
              </a:ext>
            </a:extLst>
          </p:cNvPr>
          <p:cNvSpPr txBox="1"/>
          <p:nvPr/>
        </p:nvSpPr>
        <p:spPr>
          <a:xfrm>
            <a:off x="980661" y="3958493"/>
            <a:ext cx="723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VOCÊ PRECISA UTILIZAR A MÁSCARA QUANDO NECESSITAR SAIR DE CASA!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89255F2-8373-43B5-AB1E-B394EACB2186}"/>
              </a:ext>
            </a:extLst>
          </p:cNvPr>
          <p:cNvSpPr txBox="1"/>
          <p:nvPr/>
        </p:nvSpPr>
        <p:spPr>
          <a:xfrm>
            <a:off x="9011478" y="4005396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</a:rPr>
              <a:t>SIM/PRESENTE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CC66F0C-2FC9-4FB7-8121-9B694121DFF4}"/>
              </a:ext>
            </a:extLst>
          </p:cNvPr>
          <p:cNvSpPr txBox="1"/>
          <p:nvPr/>
        </p:nvSpPr>
        <p:spPr>
          <a:xfrm>
            <a:off x="980661" y="4850552"/>
            <a:ext cx="563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VOCÊ TEM 2(DOIS</a:t>
            </a:r>
            <a:r>
              <a:rPr lang="pt-BR" sz="2800" b="1"/>
              <a:t>) ANOS!</a:t>
            </a:r>
            <a:endParaRPr lang="pt-BR" sz="28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67A7E5B-480D-4577-972E-913CEDB35991}"/>
              </a:ext>
            </a:extLst>
          </p:cNvPr>
          <p:cNvSpPr txBox="1"/>
          <p:nvPr/>
        </p:nvSpPr>
        <p:spPr>
          <a:xfrm>
            <a:off x="9064487" y="4717774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NÃO/PASSADO</a:t>
            </a:r>
          </a:p>
        </p:txBody>
      </p:sp>
    </p:spTree>
    <p:extLst>
      <p:ext uri="{BB962C8B-B14F-4D97-AF65-F5344CB8AC3E}">
        <p14:creationId xmlns:p14="http://schemas.microsoft.com/office/powerpoint/2010/main" val="17178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63948" y="411304"/>
            <a:ext cx="8013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</a:rPr>
              <a:t>OBJETIVO DE HOJE...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4005" y="1209084"/>
            <a:ext cx="105268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b="1" dirty="0"/>
              <a:t>- </a:t>
            </a:r>
            <a:r>
              <a:rPr lang="pt-BR" sz="5400" b="1" dirty="0"/>
              <a:t>COMPREENDER A NOÇÃO DE TEMPO;</a:t>
            </a:r>
          </a:p>
          <a:p>
            <a:pPr algn="just"/>
            <a:r>
              <a:rPr lang="pt-BR" sz="5400" b="1" dirty="0"/>
              <a:t>- RESGATAR FONTES HISTÓRICAS FAMILIARES. </a:t>
            </a:r>
          </a:p>
        </p:txBody>
      </p:sp>
      <p:pic>
        <p:nvPicPr>
          <p:cNvPr id="1028" name="Picture 4" descr="Resultado de imagem para GIF uma ampulhe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0" y="4336449"/>
            <a:ext cx="1566545" cy="1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8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4" name="CaixaDeTexto 3"/>
          <p:cNvSpPr txBox="1"/>
          <p:nvPr/>
        </p:nvSpPr>
        <p:spPr>
          <a:xfrm>
            <a:off x="702126" y="2723798"/>
            <a:ext cx="2537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ATIVIDADE DE CASA</a:t>
            </a:r>
          </a:p>
        </p:txBody>
      </p:sp>
      <p:pic>
        <p:nvPicPr>
          <p:cNvPr id="29" name="Imagem 28"/>
          <p:cNvPicPr/>
          <p:nvPr/>
        </p:nvPicPr>
        <p:blipFill rotWithShape="1">
          <a:blip r:embed="rId3"/>
          <a:srcRect l="37347" t="21617" r="36553" b="15402"/>
          <a:stretch/>
        </p:blipFill>
        <p:spPr bwMode="auto">
          <a:xfrm>
            <a:off x="4119093" y="682580"/>
            <a:ext cx="3953814" cy="508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410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963300" y="594796"/>
            <a:ext cx="844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LEMBRE-SE: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b="1" dirty="0"/>
              <a:t>A CADA DIA ESCREVEMOS UM PEDACINHO DA NOSSA HISTÓRIA.</a:t>
            </a:r>
          </a:p>
        </p:txBody>
      </p:sp>
      <p:pic>
        <p:nvPicPr>
          <p:cNvPr id="9218" name="Picture 2" descr="Gifs Animados de Abraços-1. | Beijos e abraços, Feliz dia do abraço, Abraços">
            <a:extLst>
              <a:ext uri="{FF2B5EF4-FFF2-40B4-BE49-F238E27FC236}">
                <a16:creationId xmlns:a16="http://schemas.microsoft.com/office/drawing/2014/main" xmlns="" id="{5D5B18A2-6576-4284-9840-6999BAE67D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91" y="2173357"/>
            <a:ext cx="5141843" cy="373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10490" y="4692317"/>
            <a:ext cx="8771021" cy="191172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pt-BR" sz="15000" b="1" dirty="0"/>
              <a:t>PROFESSORA: CELMA ALVES </a:t>
            </a:r>
          </a:p>
          <a:p>
            <a:pPr algn="ctr"/>
            <a:r>
              <a:rPr lang="pt-BR" sz="15000" b="1" dirty="0"/>
              <a:t>HISTÓRIA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90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professor malvado">
            <a:extLst>
              <a:ext uri="{FF2B5EF4-FFF2-40B4-BE49-F238E27FC236}">
                <a16:creationId xmlns:a16="http://schemas.microsoft.com/office/drawing/2014/main" xmlns="" id="{5B3AC960-A066-48C7-B40D-5E86735A0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8" r="17333"/>
          <a:stretch/>
        </p:blipFill>
        <p:spPr bwMode="auto">
          <a:xfrm>
            <a:off x="1066799" y="1117600"/>
            <a:ext cx="1005840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1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52D7FDC3-BB29-4366-BD07-86E470DA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754063"/>
            <a:ext cx="83312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9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1308724"/>
            <a:ext cx="4715778" cy="45992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79674" y="1860265"/>
            <a:ext cx="4412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</a:rPr>
              <a:t>O  TEMPO</a:t>
            </a:r>
          </a:p>
        </p:txBody>
      </p:sp>
      <p:pic>
        <p:nvPicPr>
          <p:cNvPr id="1026" name="Picture 2" descr="BAÚ DA WEB: Gifs de lápis e lápis de cor, cadernos, livros e gifs de  escola, gifs escolares para você! | Lápis de cor, Cores, Lápi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74" y="13610"/>
            <a:ext cx="1748981" cy="244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GIF uma ampulheta">
            <a:extLst>
              <a:ext uri="{FF2B5EF4-FFF2-40B4-BE49-F238E27FC236}">
                <a16:creationId xmlns:a16="http://schemas.microsoft.com/office/drawing/2014/main" xmlns="" id="{0617B788-3254-44E9-8CF6-58180697AD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98" y="4123438"/>
            <a:ext cx="1566545" cy="1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6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63948" y="411304"/>
            <a:ext cx="8013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</a:rPr>
              <a:t>OBJETIVO DE HOJE...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64005" y="1209084"/>
            <a:ext cx="105268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b="1" dirty="0"/>
              <a:t>- </a:t>
            </a:r>
            <a:r>
              <a:rPr lang="pt-BR" sz="5400" b="1" dirty="0"/>
              <a:t>COMPREENDER A NOÇÃO DE TEMPO;</a:t>
            </a:r>
          </a:p>
          <a:p>
            <a:pPr algn="just"/>
            <a:r>
              <a:rPr lang="pt-BR" sz="5400" b="1" dirty="0"/>
              <a:t>- RESGATAR FONTES HISTÓRICAS FAMILIARES. </a:t>
            </a:r>
          </a:p>
        </p:txBody>
      </p:sp>
      <p:pic>
        <p:nvPicPr>
          <p:cNvPr id="1028" name="Picture 4" descr="Resultado de imagem para GIF uma ampulhet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20" y="4336449"/>
            <a:ext cx="1566545" cy="17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7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 descr="menina-pensando-inteligente-crianca-0417-1400x800 - Olhares do Autismo">
            <a:extLst>
              <a:ext uri="{FF2B5EF4-FFF2-40B4-BE49-F238E27FC236}">
                <a16:creationId xmlns:a16="http://schemas.microsoft.com/office/drawing/2014/main" xmlns="" id="{DAB9C5B0-8694-4229-81CB-31ED6050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6" b="97130" l="9710" r="89912">
                        <a14:foregroundMark x1="20807" y1="9492" x2="28121" y2="5077"/>
                        <a14:foregroundMark x1="28121" y1="5077" x2="35813" y2="4636"/>
                        <a14:foregroundMark x1="35813" y1="4636" x2="40731" y2="8389"/>
                        <a14:foregroundMark x1="66835" y1="53422" x2="60404" y2="88521"/>
                        <a14:foregroundMark x1="60404" y1="88521" x2="60404" y2="88742"/>
                        <a14:foregroundMark x1="66078" y1="51656" x2="81967" y2="58057"/>
                        <a14:foregroundMark x1="81967" y1="58057" x2="87894" y2="79691"/>
                        <a14:foregroundMark x1="87894" y1="79691" x2="88146" y2="93377"/>
                        <a14:foregroundMark x1="29383" y1="96791" x2="49180" y2="97130"/>
                        <a14:foregroundMark x1="23455" y1="96689" x2="24070" y2="96700"/>
                        <a14:foregroundMark x1="14628" y1="27373" x2="13379" y2="38704"/>
                        <a14:foregroundMark x1="28752" y1="89625" x2="28752" y2="89625"/>
                        <a14:foregroundMark x1="28752" y1="89625" x2="28752" y2="89625"/>
                        <a14:backgroundMark x1="21690" y1="86534" x2="27238" y2="94702"/>
                        <a14:backgroundMark x1="27238" y1="94702" x2="27238" y2="99779"/>
                        <a14:backgroundMark x1="24212" y1="97130" x2="24212" y2="97130"/>
                        <a14:backgroundMark x1="23834" y1="97351" x2="25095" y2="97351"/>
                        <a14:backgroundMark x1="12736" y1="38852" x2="14754" y2="65563"/>
                        <a14:backgroundMark x1="14754" y1="65563" x2="23834" y2="89404"/>
                        <a14:backgroundMark x1="23834" y1="89404" x2="26860" y2="94040"/>
                        <a14:backgroundMark x1="25221" y1="87859" x2="26860" y2="95364"/>
                        <a14:backgroundMark x1="16141" y1="60486" x2="18663" y2="74172"/>
                        <a14:backgroundMark x1="18663" y1="74172" x2="26860" y2="90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9" y="2482852"/>
            <a:ext cx="5724939" cy="36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xmlns="" id="{C4ABEF25-EC3A-420F-A062-3C80021BDF11}"/>
              </a:ext>
            </a:extLst>
          </p:cNvPr>
          <p:cNvSpPr/>
          <p:nvPr/>
        </p:nvSpPr>
        <p:spPr>
          <a:xfrm>
            <a:off x="3856383" y="437322"/>
            <a:ext cx="5102087" cy="2610678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ACC2866-51FF-4DCF-95BC-F894C5F32234}"/>
              </a:ext>
            </a:extLst>
          </p:cNvPr>
          <p:cNvSpPr txBox="1"/>
          <p:nvPr/>
        </p:nvSpPr>
        <p:spPr>
          <a:xfrm>
            <a:off x="4320208" y="787262"/>
            <a:ext cx="4240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MAS, O QUE É PASSADO, PRESENTE E FUTURO?</a:t>
            </a:r>
          </a:p>
        </p:txBody>
      </p:sp>
    </p:spTree>
    <p:extLst>
      <p:ext uri="{BB962C8B-B14F-4D97-AF65-F5344CB8AC3E}">
        <p14:creationId xmlns:p14="http://schemas.microsoft.com/office/powerpoint/2010/main" val="253759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00632B5-F781-4E61-AE2D-F43AD8198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1" y="497371"/>
            <a:ext cx="8931965" cy="49227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10AD753-5D19-454D-84D1-1D86D09E2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061"/>
          <a:stretch/>
        </p:blipFill>
        <p:spPr>
          <a:xfrm>
            <a:off x="4144777" y="3113535"/>
            <a:ext cx="1553658" cy="133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 descr="Passo a passo para abrir ou regularizar uma escola - Parte 1 - Revista  Direcional Escolas">
            <a:extLst>
              <a:ext uri="{FF2B5EF4-FFF2-40B4-BE49-F238E27FC236}">
                <a16:creationId xmlns:a16="http://schemas.microsoft.com/office/drawing/2014/main" xmlns="" id="{630A266A-7829-4F8E-9C07-467C5861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36" y="503583"/>
            <a:ext cx="9279728" cy="487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50C7E55-633A-483F-8A40-89526D0C55F7}"/>
              </a:ext>
            </a:extLst>
          </p:cNvPr>
          <p:cNvSpPr txBox="1"/>
          <p:nvPr/>
        </p:nvSpPr>
        <p:spPr>
          <a:xfrm>
            <a:off x="5539409" y="1643269"/>
            <a:ext cx="147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ESCOLA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5078" l="10000" r="90000">
                        <a14:backgroundMark x1="58229" y1="50313" x2="60417" y2="51719"/>
                        <a14:backgroundMark x1="47083" y1="72266" x2="45417" y2="87891"/>
                        <a14:backgroundMark x1="41875" y1="6328" x2="41875" y2="6328"/>
                        <a14:backgroundMark x1="32083" y1="9844" x2="31875" y2="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5" y="3597442"/>
            <a:ext cx="1657350" cy="1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166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Celma Alves</dc:creator>
  <cp:lastModifiedBy>CARLA ROSANA OROSKI</cp:lastModifiedBy>
  <cp:revision>67</cp:revision>
  <dcterms:created xsi:type="dcterms:W3CDTF">2021-02-11T12:22:47Z</dcterms:created>
  <dcterms:modified xsi:type="dcterms:W3CDTF">2021-09-21T14:18:26Z</dcterms:modified>
</cp:coreProperties>
</file>