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57" r:id="rId3"/>
    <p:sldId id="258" r:id="rId4"/>
    <p:sldId id="256" r:id="rId5"/>
    <p:sldId id="260" r:id="rId6"/>
    <p:sldId id="285" r:id="rId7"/>
    <p:sldId id="286" r:id="rId8"/>
    <p:sldId id="288" r:id="rId9"/>
    <p:sldId id="284" r:id="rId10"/>
    <p:sldId id="289" r:id="rId11"/>
    <p:sldId id="287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4"/>
    <p:restoredTop sz="94615"/>
  </p:normalViewPr>
  <p:slideViewPr>
    <p:cSldViewPr snapToGrid="0" snapToObjects="1">
      <p:cViewPr varScale="1">
        <p:scale>
          <a:sx n="69" d="100"/>
          <a:sy n="69" d="100"/>
        </p:scale>
        <p:origin x="-60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ECB65-8E8B-F348-BB00-E80A9CB2B01C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1047-279B-3544-99E3-447ADFA397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D37DF-0296-45E4-B65E-6702ACB4ECF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81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AC5AE5F-9A5C-B147-9F89-A10A04FEB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773E48F-EDFA-614B-BB93-046C3F555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3817231-6AD9-DF4F-8CBB-FF46279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78368A2-907E-7942-BE4E-42F47754F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45A1D3B2-2541-4A46-A293-DB295561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976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309FAB-FAAB-344F-B609-9D0E7EF6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132E0AE5-8443-AC4B-A03F-FA44F83AE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186A42D3-A4C1-C342-BFBB-AEDC31C5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31ED45A5-E67E-BD4B-9CA8-0F46F6E6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9834ED16-A50E-0147-8CB6-E8EC4030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26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B3E4A10-415B-7449-9038-C758957A4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56EEFD69-AB35-4E48-8DFD-131DDB46E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D55207DA-CFAA-A143-9897-FCB78ACE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04217D3-DC71-A742-BBA0-4EE15E3F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1AA2E93-52DB-B14A-833D-32FFD2CA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36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59D26E-B0A6-D642-BA81-A5D9EBB9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A002A915-4447-7640-9289-8FE693A1B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81CEB1D6-A953-454E-B8D9-845B1207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A03AE2C-4662-EF42-85EC-36F8AC98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7D1FA752-0200-0641-9CBF-6196ECA9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06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0EE697-57B4-EB4D-B766-9759D65D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7A1F7C2B-0BFD-BF4E-B928-283C8909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68E70AD-C80E-6A42-B96F-D0EC0B75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6940AB1F-C267-3E44-8290-7914A473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AC5A5AE-0ACA-F849-87C4-66270584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4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4C5071-E01A-9E42-BCD2-24EB5F10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326C325-DFF7-0E44-9B43-79456BB855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547F36CC-1703-EB45-8E9C-4EAFFE291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3D5DC8B4-5151-2241-92B8-6BB69E51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490ACD68-165B-EB41-87B6-FB0FF2E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AF3E20EB-C18B-B54B-95B4-7888BB8A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59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E944D6-6987-3E4F-A5D7-87C893AD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7661903B-6F19-6240-AD1B-B13870574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34BA6842-1F66-2E42-8803-70225C8EB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D88CA93F-C2BB-5E42-B7E6-D8C153D73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CEB1A2F8-9870-4140-83B2-3BB0DE7E3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ACD8844E-92F3-464B-B807-B3DAC19F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5BC241A3-ABE3-7948-8BDD-6E4F7DAC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E401C36A-5519-724D-ABD0-461DAF21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71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D3AE3C-F5DF-E245-9B16-8E7465C0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58A6C688-7D03-3C49-8853-5AF87FC4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D9DFFE9B-8022-3642-A2F0-2534B744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4075684C-9A44-054E-A497-C9FAD566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21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E1A1CD07-E7DB-E34C-A182-F5496CD8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A857A189-F7F3-2F4D-BF6C-3B4E3BBD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F9BF54C9-07BE-314A-9A6E-120347CC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09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4A5CD4-3C75-F642-97EC-2B4A49435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4AB0C6D-F933-0D41-BDAF-14452C01D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0CD22AB-09D4-9648-8DC3-3BE93B4BA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44E1A9D5-2B1A-F24D-9DF7-EB269674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FBD57F1C-FB14-4E42-AD39-B8162305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F952C0E-D87A-644C-93D1-A6FF7E47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10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D60416-DD9B-DF42-AB24-26825301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DBD754D0-D120-304F-B27C-755791B3E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FC38A722-5950-674F-881F-03D2805C8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B3ECE228-8154-8A4E-B1DB-803CFBCB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72F4A26E-A473-464F-95C5-B97AED07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2431D5A0-0315-4F43-94FF-15D9BC0A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29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BD4D560D-FFE4-B741-A681-71D6F8C8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56F1F40E-4772-2F4F-9238-9A5282135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769A3C8E-FD37-814E-A6CA-6682D87FE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5199C-3134-B64F-B9F1-906CD782C629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65705EC-D0CC-4A44-BAA4-D57B113F7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231225B-AD19-4048-8739-A6A6187B2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57A38-EA16-1442-A616-66561963AD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66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package" Target="../embeddings/Documento_do_Microsoft_Word1.docx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46B43FB4-6C15-7144-8AAD-468C1423205D}"/>
              </a:ext>
            </a:extLst>
          </p:cNvPr>
          <p:cNvSpPr/>
          <p:nvPr/>
        </p:nvSpPr>
        <p:spPr>
          <a:xfrm>
            <a:off x="971007" y="1145800"/>
            <a:ext cx="5051422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Primeira Exibição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02/03/2021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4º Ano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COMPONENTE: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Geografia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Sucessão dos dias e das noites, semanas, meses, movimentos da Terra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Nº da AULA: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01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NOME DO(A) PROFESSOR(A):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Fabíola Ferraz Emilio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Stadler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A8338A8-9619-AE41-9762-4014043A4850}"/>
              </a:ext>
            </a:extLst>
          </p:cNvPr>
          <p:cNvSpPr/>
          <p:nvPr/>
        </p:nvSpPr>
        <p:spPr>
          <a:xfrm>
            <a:off x="6169574" y="1145799"/>
            <a:ext cx="5051420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Segunda Exibição</a:t>
            </a:r>
          </a:p>
          <a:p>
            <a:pPr algn="ctr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09/03/2021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4º Ano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COMPONENTE: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Geografia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Sucessão dos dias e das noites, semanas, meses, movimentos da Terra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Nº da AULA: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01 </a:t>
            </a:r>
          </a:p>
          <a:p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NOME DO(A) PROFESSOR(A):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Fabíola Ferraz Emilio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Stadler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9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7"/>
          <p:cNvSpPr txBox="1">
            <a:spLocks/>
          </p:cNvSpPr>
          <p:nvPr/>
        </p:nvSpPr>
        <p:spPr>
          <a:xfrm>
            <a:off x="429491" y="526473"/>
            <a:ext cx="11152909" cy="5599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 smtClean="0"/>
              <a:t>Geografia – 4º Ano</a:t>
            </a:r>
          </a:p>
          <a:p>
            <a:r>
              <a:rPr lang="pt-BR" sz="3200" dirty="0" smtClean="0"/>
              <a:t>01– Sucessão dos dias e das noites </a:t>
            </a:r>
          </a:p>
          <a:p>
            <a:endParaRPr lang="pt-BR" sz="3200" dirty="0" smtClean="0"/>
          </a:p>
          <a:p>
            <a:r>
              <a:rPr lang="pt-BR" sz="3200" dirty="0" smtClean="0"/>
              <a:t>Aluno:_______________________________________________</a:t>
            </a:r>
          </a:p>
          <a:p>
            <a:r>
              <a:rPr lang="pt-BR" sz="3200" dirty="0" smtClean="0"/>
              <a:t>Escola: _________________________________ Data: __/__/21.</a:t>
            </a:r>
          </a:p>
          <a:p>
            <a:endParaRPr lang="pt-BR" sz="3200" dirty="0" smtClean="0"/>
          </a:p>
          <a:p>
            <a:r>
              <a:rPr lang="pt-BR" sz="3200" dirty="0" smtClean="0"/>
              <a:t>1 – Agora é com você! Desembaralhe as letras, e escreva na linha, o nome do movimento que a Terra realiza em torno dela mesma:</a:t>
            </a:r>
          </a:p>
          <a:p>
            <a:endParaRPr lang="pt-BR" sz="3200" dirty="0" smtClean="0"/>
          </a:p>
          <a:p>
            <a:r>
              <a:rPr lang="pt-BR" sz="3200" dirty="0" smtClean="0"/>
              <a:t>__________________________________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62417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789710" y="78215"/>
            <a:ext cx="10618184" cy="15704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900" dirty="0" smtClean="0"/>
              <a:t/>
            </a:r>
            <a:br>
              <a:rPr lang="pt-BR" sz="2900" dirty="0" smtClean="0"/>
            </a:br>
            <a:r>
              <a:rPr lang="pt-BR" sz="2900" dirty="0" smtClean="0"/>
              <a:t/>
            </a:r>
            <a:br>
              <a:rPr lang="pt-BR" sz="2900" dirty="0" smtClean="0"/>
            </a:br>
            <a:r>
              <a:rPr lang="pt-BR" sz="6100" dirty="0" smtClean="0"/>
              <a:t>2 – Pensando e escrevendo... Anote as atividades que você realiza, ao longo da semana, durante o dia e durante a noite.</a:t>
            </a:r>
            <a:endParaRPr lang="pt-BR" sz="6100" dirty="0"/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108153"/>
              </p:ext>
            </p:extLst>
          </p:nvPr>
        </p:nvGraphicFramePr>
        <p:xfrm>
          <a:off x="3620211" y="1537840"/>
          <a:ext cx="4951579" cy="476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o" r:id="rId5" imgW="5540947" imgH="5325882" progId="Word.Document.12">
                  <p:embed/>
                </p:oleObj>
              </mc:Choice>
              <mc:Fallback>
                <p:oleObj name="Documento" r:id="rId5" imgW="5540947" imgH="5325882" progId="Word.Document.12">
                  <p:embed/>
                  <p:pic>
                    <p:nvPicPr>
                      <p:cNvPr id="0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0211" y="1537840"/>
                        <a:ext cx="4951579" cy="47610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2365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C1403A3-0646-1047-B79F-0FDCC2F0D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366" y="4754880"/>
            <a:ext cx="8229600" cy="1097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600" b="1" dirty="0">
                <a:latin typeface="Arial" panose="020B0604020202020204" pitchFamily="34" charset="0"/>
                <a:cs typeface="Arial" panose="020B0604020202020204" pitchFamily="34" charset="0"/>
              </a:rPr>
              <a:t>GEOGRAFIA</a:t>
            </a:r>
          </a:p>
        </p:txBody>
      </p:sp>
    </p:spTree>
    <p:extLst>
      <p:ext uri="{BB962C8B-B14F-4D97-AF65-F5344CB8AC3E}">
        <p14:creationId xmlns:p14="http://schemas.microsoft.com/office/powerpoint/2010/main" val="277515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33C0CA0A-B3DD-4341-8FAD-DDE5E92287AC}"/>
              </a:ext>
            </a:extLst>
          </p:cNvPr>
          <p:cNvSpPr txBox="1">
            <a:spLocks/>
          </p:cNvSpPr>
          <p:nvPr/>
        </p:nvSpPr>
        <p:spPr>
          <a:xfrm>
            <a:off x="2468879" y="1280160"/>
            <a:ext cx="8094617" cy="4110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900" b="1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  <a:p>
            <a:r>
              <a:rPr lang="pt-BR" sz="5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5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900" dirty="0">
                <a:latin typeface="Arial" panose="020B0604020202020204" pitchFamily="34" charset="0"/>
                <a:cs typeface="Arial" panose="020B0604020202020204" pitchFamily="34" charset="0"/>
              </a:rPr>
              <a:t>- Identificar um dos movimentos que a Terra realiza.</a:t>
            </a:r>
          </a:p>
          <a:p>
            <a:r>
              <a:rPr lang="pt-BR" sz="59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5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5900" dirty="0">
                <a:latin typeface="Arial" panose="020B0604020202020204" pitchFamily="34" charset="0"/>
                <a:cs typeface="Arial" panose="020B0604020202020204" pitchFamily="34" charset="0"/>
              </a:rPr>
              <a:t>- Compreender as consequências do movimento de rotação.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0627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169CA5DE-A055-0249-A24E-D2CA2B9C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02" y="561703"/>
            <a:ext cx="7313943" cy="53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2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E4577E7B-0607-434A-963D-6510F85E3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" name="AS-DIREÇÕES-CARDEAIS-E-OS-INSTRUMENTOS-DE-LOCALIZAÇÃO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78" end="129368.7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33C0CA0A-B3DD-4341-8FAD-DDE5E92287AC}"/>
              </a:ext>
            </a:extLst>
          </p:cNvPr>
          <p:cNvSpPr txBox="1">
            <a:spLocks/>
          </p:cNvSpPr>
          <p:nvPr/>
        </p:nvSpPr>
        <p:spPr>
          <a:xfrm>
            <a:off x="858986" y="457182"/>
            <a:ext cx="10820400" cy="175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que a semana tem sete dias?</a:t>
            </a:r>
            <a:endParaRPr lang="pt-BR" sz="5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5" y="2559234"/>
            <a:ext cx="10726951" cy="267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504332" y="5237057"/>
            <a:ext cx="118333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" dirty="0"/>
              <a:t>https://www.todamateria.com.br/fases-da-lua/</a:t>
            </a:r>
          </a:p>
        </p:txBody>
      </p:sp>
    </p:spTree>
    <p:extLst>
      <p:ext uri="{BB962C8B-B14F-4D97-AF65-F5344CB8AC3E}">
        <p14:creationId xmlns:p14="http://schemas.microsoft.com/office/powerpoint/2010/main" val="357200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E4577E7B-0607-434A-963D-6510F85E3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152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7"/>
          <p:cNvSpPr txBox="1">
            <a:spLocks/>
          </p:cNvSpPr>
          <p:nvPr/>
        </p:nvSpPr>
        <p:spPr>
          <a:xfrm>
            <a:off x="7426036" y="609600"/>
            <a:ext cx="5089647" cy="5403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pt-BR" sz="3200" dirty="0" smtClean="0">
                <a:solidFill>
                  <a:srgbClr val="FF0000"/>
                </a:solidFill>
              </a:rPr>
              <a:t>D </a:t>
            </a:r>
            <a:r>
              <a:rPr lang="pt-BR" sz="3200" dirty="0" smtClean="0"/>
              <a:t>-</a:t>
            </a:r>
            <a:r>
              <a:rPr lang="pt-BR" sz="3200" dirty="0" smtClean="0">
                <a:solidFill>
                  <a:srgbClr val="FF0000"/>
                </a:solidFill>
              </a:rPr>
              <a:t> </a:t>
            </a:r>
            <a:r>
              <a:rPr lang="pt-BR" sz="3200" dirty="0" smtClean="0"/>
              <a:t>Domingo</a:t>
            </a:r>
          </a:p>
          <a:p>
            <a:pPr algn="l"/>
            <a:r>
              <a:rPr lang="pt-BR" sz="3200" dirty="0" smtClean="0"/>
              <a:t>S  - Segunda</a:t>
            </a:r>
          </a:p>
          <a:p>
            <a:pPr algn="l"/>
            <a:r>
              <a:rPr lang="pt-BR" sz="3200" dirty="0" smtClean="0"/>
              <a:t>T  - Terça</a:t>
            </a:r>
          </a:p>
          <a:p>
            <a:pPr algn="l"/>
            <a:r>
              <a:rPr lang="pt-BR" sz="3200" dirty="0" smtClean="0"/>
              <a:t>Q  - Quarta</a:t>
            </a:r>
          </a:p>
          <a:p>
            <a:pPr algn="l"/>
            <a:r>
              <a:rPr lang="pt-BR" sz="3200" dirty="0" smtClean="0"/>
              <a:t>Q  - Quinta</a:t>
            </a:r>
          </a:p>
          <a:p>
            <a:pPr algn="l"/>
            <a:r>
              <a:rPr lang="pt-BR" sz="3200" dirty="0" smtClean="0"/>
              <a:t>S   - Sexta</a:t>
            </a:r>
          </a:p>
          <a:p>
            <a:pPr algn="l"/>
            <a:r>
              <a:rPr lang="pt-BR" sz="3200" dirty="0" smtClean="0"/>
              <a:t>S   - Sábado</a:t>
            </a:r>
            <a:endParaRPr lang="pt-BR" sz="3200" dirty="0"/>
          </a:p>
        </p:txBody>
      </p:sp>
      <p:pic>
        <p:nvPicPr>
          <p:cNvPr id="4100" name="Picture 4" descr="Resultado de imagem para imagem calendário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7" y="457200"/>
            <a:ext cx="5633727" cy="52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42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PP05877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8745" r="6724" b="11804"/>
          <a:stretch/>
        </p:blipFill>
        <p:spPr bwMode="auto">
          <a:xfrm>
            <a:off x="36526" y="0"/>
            <a:ext cx="12155474" cy="701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23250" y="637776"/>
            <a:ext cx="4558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cap="all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Geografia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60850" y="1531105"/>
            <a:ext cx="637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cap="all" dirty="0">
                <a:solidFill>
                  <a:schemeClr val="bg1"/>
                </a:solidFill>
                <a:latin typeface="Arial Black" pitchFamily="34" charset="0"/>
              </a:rPr>
              <a:t>- O que aprendemos hoje?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18542" y="2467089"/>
            <a:ext cx="10999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1-Identificar um dos movimentos que a Terra realiza: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67281" y="3323820"/>
            <a:ext cx="391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cap="all" dirty="0">
                <a:solidFill>
                  <a:schemeClr val="bg1"/>
                </a:solidFill>
                <a:latin typeface="Arial" pitchFamily="34" charset="0"/>
              </a:rPr>
              <a:t>Rotação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18542" y="4222106"/>
            <a:ext cx="10999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2-Compreender as consequências do movimento      de rotação: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05830" y="5395208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 </a:t>
            </a:r>
            <a:r>
              <a:rPr lang="pt-BR" sz="2800" cap="all" dirty="0">
                <a:solidFill>
                  <a:schemeClr val="bg1"/>
                </a:solidFill>
                <a:latin typeface="Arial" pitchFamily="34" charset="0"/>
              </a:rPr>
              <a:t>o dia e a noite</a:t>
            </a:r>
          </a:p>
        </p:txBody>
      </p:sp>
    </p:spTree>
    <p:extLst>
      <p:ext uri="{BB962C8B-B14F-4D97-AF65-F5344CB8AC3E}">
        <p14:creationId xmlns:p14="http://schemas.microsoft.com/office/powerpoint/2010/main" val="5548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197</Words>
  <Application>Microsoft Office PowerPoint</Application>
  <PresentationFormat>Personalizar</PresentationFormat>
  <Paragraphs>57</Paragraphs>
  <Slides>11</Slides>
  <Notes>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3" baseType="lpstr">
      <vt:lpstr>Tema do Office</vt:lpstr>
      <vt:lpstr>Documento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Cintia Ribeiro ferreira</dc:creator>
  <cp:lastModifiedBy>Fabíola</cp:lastModifiedBy>
  <cp:revision>13</cp:revision>
  <dcterms:created xsi:type="dcterms:W3CDTF">2021-02-16T23:25:45Z</dcterms:created>
  <dcterms:modified xsi:type="dcterms:W3CDTF">2021-02-18T14:26:00Z</dcterms:modified>
</cp:coreProperties>
</file>